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93" r:id="rId1"/>
  </p:sldMasterIdLst>
  <p:notesMasterIdLst>
    <p:notesMasterId r:id="rId46"/>
  </p:notesMasterIdLst>
  <p:sldIdLst>
    <p:sldId id="256" r:id="rId2"/>
    <p:sldId id="306" r:id="rId3"/>
    <p:sldId id="315" r:id="rId4"/>
    <p:sldId id="273" r:id="rId5"/>
    <p:sldId id="257" r:id="rId6"/>
    <p:sldId id="408" r:id="rId7"/>
    <p:sldId id="409" r:id="rId8"/>
    <p:sldId id="413" r:id="rId9"/>
    <p:sldId id="415" r:id="rId10"/>
    <p:sldId id="410" r:id="rId11"/>
    <p:sldId id="412" r:id="rId12"/>
    <p:sldId id="420" r:id="rId13"/>
    <p:sldId id="433" r:id="rId14"/>
    <p:sldId id="434" r:id="rId15"/>
    <p:sldId id="428" r:id="rId16"/>
    <p:sldId id="429" r:id="rId17"/>
    <p:sldId id="430" r:id="rId18"/>
    <p:sldId id="431" r:id="rId19"/>
    <p:sldId id="419" r:id="rId20"/>
    <p:sldId id="422" r:id="rId21"/>
    <p:sldId id="425" r:id="rId22"/>
    <p:sldId id="426" r:id="rId23"/>
    <p:sldId id="435" r:id="rId24"/>
    <p:sldId id="405" r:id="rId25"/>
    <p:sldId id="404" r:id="rId26"/>
    <p:sldId id="265" r:id="rId27"/>
    <p:sldId id="386" r:id="rId28"/>
    <p:sldId id="416" r:id="rId29"/>
    <p:sldId id="395" r:id="rId30"/>
    <p:sldId id="387" r:id="rId31"/>
    <p:sldId id="441" r:id="rId32"/>
    <p:sldId id="388" r:id="rId33"/>
    <p:sldId id="389" r:id="rId34"/>
    <p:sldId id="417" r:id="rId35"/>
    <p:sldId id="442" r:id="rId36"/>
    <p:sldId id="443" r:id="rId37"/>
    <p:sldId id="444" r:id="rId38"/>
    <p:sldId id="424" r:id="rId39"/>
    <p:sldId id="418" r:id="rId40"/>
    <p:sldId id="445" r:id="rId41"/>
    <p:sldId id="446" r:id="rId42"/>
    <p:sldId id="403" r:id="rId43"/>
    <p:sldId id="432" r:id="rId44"/>
    <p:sldId id="258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64" autoAdjust="0"/>
    <p:restoredTop sz="80881" autoAdjust="0"/>
  </p:normalViewPr>
  <p:slideViewPr>
    <p:cSldViewPr snapToGrid="0" snapToObjects="1" showGuides="1">
      <p:cViewPr varScale="1">
        <p:scale>
          <a:sx n="69" d="100"/>
          <a:sy n="69" d="100"/>
        </p:scale>
        <p:origin x="159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Users\esteban\Documents\Beauchef\Intro%20Trabajo%20Titulo\V2G%20-%20MAC%20\Codigo%20COLAB\Caracterizacio&#769;n_%20AS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s-ES_tradnl"/>
              <a:t>Perfil de consumo de la ASE (Promedio de 5 meses)</a:t>
            </a:r>
          </a:p>
        </c:rich>
      </c:tx>
      <c:layout>
        <c:manualLayout>
          <c:xMode val="edge"/>
          <c:yMode val="edge"/>
          <c:x val="0.15132977621912708"/>
          <c:y val="3.99060007460194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s-CL"/>
        </a:p>
      </c:txPr>
    </c:title>
    <c:autoTitleDeleted val="0"/>
    <c:plotArea>
      <c:layout>
        <c:manualLayout>
          <c:layoutTarget val="inner"/>
          <c:xMode val="edge"/>
          <c:yMode val="edge"/>
          <c:x val="6.0928830368164842E-2"/>
          <c:y val="0.14159804886303903"/>
          <c:w val="0.89967195409291001"/>
          <c:h val="0.7058786077796869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Implementación_promedio!$B$1</c:f>
              <c:strCache>
                <c:ptCount val="1"/>
                <c:pt idx="0">
                  <c:v>Potencia consumo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Implementación_promedio!$A$2:$A$98</c:f>
              <c:numCache>
                <c:formatCode>[$-F400]h:mm:ss\ AM/PM</c:formatCode>
                <c:ptCount val="97"/>
                <c:pt idx="0">
                  <c:v>43808</c:v>
                </c:pt>
                <c:pt idx="1">
                  <c:v>43808.010416666657</c:v>
                </c:pt>
                <c:pt idx="2">
                  <c:v>43808.020833333343</c:v>
                </c:pt>
                <c:pt idx="3">
                  <c:v>43808.03125</c:v>
                </c:pt>
                <c:pt idx="4">
                  <c:v>43808.041666666657</c:v>
                </c:pt>
                <c:pt idx="5">
                  <c:v>43808.052083333343</c:v>
                </c:pt>
                <c:pt idx="6">
                  <c:v>43808.0625</c:v>
                </c:pt>
                <c:pt idx="7">
                  <c:v>43808.072916666657</c:v>
                </c:pt>
                <c:pt idx="8">
                  <c:v>43808.083333333343</c:v>
                </c:pt>
                <c:pt idx="9">
                  <c:v>43808.09375</c:v>
                </c:pt>
                <c:pt idx="10">
                  <c:v>43808.104166666657</c:v>
                </c:pt>
                <c:pt idx="11">
                  <c:v>43808.114583333343</c:v>
                </c:pt>
                <c:pt idx="12">
                  <c:v>43808.125</c:v>
                </c:pt>
                <c:pt idx="13">
                  <c:v>43808.135416666657</c:v>
                </c:pt>
                <c:pt idx="14">
                  <c:v>43808.145833333343</c:v>
                </c:pt>
                <c:pt idx="15">
                  <c:v>43808.15625</c:v>
                </c:pt>
                <c:pt idx="16">
                  <c:v>43808.166666666657</c:v>
                </c:pt>
                <c:pt idx="17">
                  <c:v>43808.177083333343</c:v>
                </c:pt>
                <c:pt idx="18">
                  <c:v>43808.1875</c:v>
                </c:pt>
                <c:pt idx="19">
                  <c:v>43808.197916666657</c:v>
                </c:pt>
                <c:pt idx="20">
                  <c:v>43808.208333333336</c:v>
                </c:pt>
                <c:pt idx="21">
                  <c:v>43808.21875</c:v>
                </c:pt>
                <c:pt idx="22">
                  <c:v>43808.229166666657</c:v>
                </c:pt>
                <c:pt idx="23">
                  <c:v>43808.239583333343</c:v>
                </c:pt>
                <c:pt idx="24">
                  <c:v>43808.25</c:v>
                </c:pt>
                <c:pt idx="25">
                  <c:v>43808.260416666657</c:v>
                </c:pt>
                <c:pt idx="26">
                  <c:v>43808.270833333343</c:v>
                </c:pt>
                <c:pt idx="27">
                  <c:v>43808.28125</c:v>
                </c:pt>
                <c:pt idx="28">
                  <c:v>43808.291666666657</c:v>
                </c:pt>
                <c:pt idx="29">
                  <c:v>43808.302083333343</c:v>
                </c:pt>
                <c:pt idx="30">
                  <c:v>43808.3125</c:v>
                </c:pt>
                <c:pt idx="31">
                  <c:v>43808.322916666657</c:v>
                </c:pt>
                <c:pt idx="32">
                  <c:v>43808.333333333343</c:v>
                </c:pt>
                <c:pt idx="33">
                  <c:v>43808.34375</c:v>
                </c:pt>
                <c:pt idx="34">
                  <c:v>43808.354166666657</c:v>
                </c:pt>
                <c:pt idx="35">
                  <c:v>43808.364583333343</c:v>
                </c:pt>
                <c:pt idx="36">
                  <c:v>43808.375</c:v>
                </c:pt>
                <c:pt idx="37">
                  <c:v>43808.385416666657</c:v>
                </c:pt>
                <c:pt idx="38">
                  <c:v>43808.395833333343</c:v>
                </c:pt>
                <c:pt idx="39">
                  <c:v>43808.40625</c:v>
                </c:pt>
                <c:pt idx="40">
                  <c:v>43808.416666666657</c:v>
                </c:pt>
                <c:pt idx="41">
                  <c:v>43808.427083333343</c:v>
                </c:pt>
                <c:pt idx="42">
                  <c:v>43808.4375</c:v>
                </c:pt>
                <c:pt idx="43">
                  <c:v>43808.447916666657</c:v>
                </c:pt>
                <c:pt idx="44">
                  <c:v>43808.458333333343</c:v>
                </c:pt>
                <c:pt idx="45">
                  <c:v>43808.46875</c:v>
                </c:pt>
                <c:pt idx="46">
                  <c:v>43808.479166666657</c:v>
                </c:pt>
                <c:pt idx="47">
                  <c:v>43808.489583333343</c:v>
                </c:pt>
                <c:pt idx="48">
                  <c:v>43808.5</c:v>
                </c:pt>
                <c:pt idx="49">
                  <c:v>43808.510416666657</c:v>
                </c:pt>
                <c:pt idx="50">
                  <c:v>43808.520833333343</c:v>
                </c:pt>
                <c:pt idx="51">
                  <c:v>43808.53125</c:v>
                </c:pt>
                <c:pt idx="52">
                  <c:v>43808.541666666657</c:v>
                </c:pt>
                <c:pt idx="53">
                  <c:v>43808.552083333343</c:v>
                </c:pt>
                <c:pt idx="54">
                  <c:v>43808.5625</c:v>
                </c:pt>
                <c:pt idx="55">
                  <c:v>43808.572916666657</c:v>
                </c:pt>
                <c:pt idx="56">
                  <c:v>43808.583333333343</c:v>
                </c:pt>
                <c:pt idx="57">
                  <c:v>43808.59375</c:v>
                </c:pt>
                <c:pt idx="58">
                  <c:v>43808.604166666657</c:v>
                </c:pt>
                <c:pt idx="59">
                  <c:v>43808.614583333343</c:v>
                </c:pt>
                <c:pt idx="60">
                  <c:v>43808.625</c:v>
                </c:pt>
                <c:pt idx="61">
                  <c:v>43808.635416666657</c:v>
                </c:pt>
                <c:pt idx="62">
                  <c:v>43808.645833333343</c:v>
                </c:pt>
                <c:pt idx="63">
                  <c:v>43808.65625</c:v>
                </c:pt>
                <c:pt idx="64">
                  <c:v>43808.666666666657</c:v>
                </c:pt>
                <c:pt idx="65">
                  <c:v>43808.677083333343</c:v>
                </c:pt>
                <c:pt idx="66">
                  <c:v>43808.6875</c:v>
                </c:pt>
                <c:pt idx="67">
                  <c:v>43808.697916666657</c:v>
                </c:pt>
                <c:pt idx="68">
                  <c:v>43808.708333333343</c:v>
                </c:pt>
                <c:pt idx="69">
                  <c:v>43808.71875</c:v>
                </c:pt>
                <c:pt idx="70">
                  <c:v>43808.729166666657</c:v>
                </c:pt>
                <c:pt idx="71">
                  <c:v>43808.739583333343</c:v>
                </c:pt>
                <c:pt idx="72">
                  <c:v>43808.75</c:v>
                </c:pt>
                <c:pt idx="73">
                  <c:v>43808.760416666657</c:v>
                </c:pt>
                <c:pt idx="74">
                  <c:v>43808.770833333343</c:v>
                </c:pt>
                <c:pt idx="75">
                  <c:v>43808.78125</c:v>
                </c:pt>
                <c:pt idx="76">
                  <c:v>43808.791666666657</c:v>
                </c:pt>
                <c:pt idx="77">
                  <c:v>43808.802083333343</c:v>
                </c:pt>
                <c:pt idx="78">
                  <c:v>43808.8125</c:v>
                </c:pt>
                <c:pt idx="79">
                  <c:v>43808.822916666657</c:v>
                </c:pt>
                <c:pt idx="80">
                  <c:v>43808.833333333343</c:v>
                </c:pt>
                <c:pt idx="81">
                  <c:v>43808.84375</c:v>
                </c:pt>
                <c:pt idx="82">
                  <c:v>43808.854166666657</c:v>
                </c:pt>
                <c:pt idx="83">
                  <c:v>43808.864583333343</c:v>
                </c:pt>
                <c:pt idx="84">
                  <c:v>43808.875</c:v>
                </c:pt>
                <c:pt idx="85">
                  <c:v>43808.885416666657</c:v>
                </c:pt>
                <c:pt idx="86">
                  <c:v>43808.895833333343</c:v>
                </c:pt>
                <c:pt idx="87">
                  <c:v>43808.90625</c:v>
                </c:pt>
                <c:pt idx="88">
                  <c:v>43808.916666666657</c:v>
                </c:pt>
                <c:pt idx="89">
                  <c:v>43808.927083333343</c:v>
                </c:pt>
                <c:pt idx="90">
                  <c:v>43808.9375</c:v>
                </c:pt>
                <c:pt idx="91">
                  <c:v>43808.947916666657</c:v>
                </c:pt>
                <c:pt idx="92">
                  <c:v>43808.958333333343</c:v>
                </c:pt>
                <c:pt idx="93">
                  <c:v>43808.96875</c:v>
                </c:pt>
                <c:pt idx="94">
                  <c:v>43808.979166666657</c:v>
                </c:pt>
                <c:pt idx="95">
                  <c:v>43808.989583333343</c:v>
                </c:pt>
                <c:pt idx="96">
                  <c:v>43809</c:v>
                </c:pt>
              </c:numCache>
            </c:numRef>
          </c:xVal>
          <c:yVal>
            <c:numRef>
              <c:f>Implementación_promedio!$B$2:$B$98</c:f>
              <c:numCache>
                <c:formatCode>0.000</c:formatCode>
                <c:ptCount val="97"/>
                <c:pt idx="0">
                  <c:v>2.1828275272727273</c:v>
                </c:pt>
                <c:pt idx="1">
                  <c:v>2.097162311986863</c:v>
                </c:pt>
                <c:pt idx="2">
                  <c:v>2.0586223842364531</c:v>
                </c:pt>
                <c:pt idx="3">
                  <c:v>2.0663665090311989</c:v>
                </c:pt>
                <c:pt idx="4">
                  <c:v>2.9218059704857251</c:v>
                </c:pt>
                <c:pt idx="5">
                  <c:v>2.8795880600031785</c:v>
                </c:pt>
                <c:pt idx="6">
                  <c:v>2.8756732612002751</c:v>
                </c:pt>
                <c:pt idx="7">
                  <c:v>2.8763123973727422</c:v>
                </c:pt>
                <c:pt idx="8">
                  <c:v>2.8795364413369349</c:v>
                </c:pt>
                <c:pt idx="9">
                  <c:v>2.9407553652629916</c:v>
                </c:pt>
                <c:pt idx="10">
                  <c:v>2.8244856187721807</c:v>
                </c:pt>
                <c:pt idx="11">
                  <c:v>2.7937031116902373</c:v>
                </c:pt>
                <c:pt idx="12">
                  <c:v>2.8352365545208968</c:v>
                </c:pt>
                <c:pt idx="13">
                  <c:v>2.7847728113989092</c:v>
                </c:pt>
                <c:pt idx="14">
                  <c:v>2.8057994731076854</c:v>
                </c:pt>
                <c:pt idx="15">
                  <c:v>2.845236040701308</c:v>
                </c:pt>
                <c:pt idx="16">
                  <c:v>2.8421636729911546</c:v>
                </c:pt>
                <c:pt idx="17">
                  <c:v>2.8378608439006299</c:v>
                </c:pt>
                <c:pt idx="18">
                  <c:v>2.8461816319190634</c:v>
                </c:pt>
                <c:pt idx="19">
                  <c:v>2.8260442524498117</c:v>
                </c:pt>
                <c:pt idx="20">
                  <c:v>2.847824224333916</c:v>
                </c:pt>
                <c:pt idx="21">
                  <c:v>2.8441470124900681</c:v>
                </c:pt>
                <c:pt idx="22">
                  <c:v>2.8268110630435936</c:v>
                </c:pt>
                <c:pt idx="23">
                  <c:v>2.8589803116266759</c:v>
                </c:pt>
                <c:pt idx="24">
                  <c:v>2.8919897022511791</c:v>
                </c:pt>
                <c:pt idx="25">
                  <c:v>3.2703487303352938</c:v>
                </c:pt>
                <c:pt idx="26">
                  <c:v>3.5216680824408071</c:v>
                </c:pt>
                <c:pt idx="27">
                  <c:v>3.4897205785158114</c:v>
                </c:pt>
                <c:pt idx="28">
                  <c:v>3.4184019356745594</c:v>
                </c:pt>
                <c:pt idx="29">
                  <c:v>3.5133956259441703</c:v>
                </c:pt>
                <c:pt idx="30">
                  <c:v>4.4405310029026959</c:v>
                </c:pt>
                <c:pt idx="31">
                  <c:v>7.2446134399597444</c:v>
                </c:pt>
                <c:pt idx="32">
                  <c:v>9.6265864575030449</c:v>
                </c:pt>
                <c:pt idx="33">
                  <c:v>11.79977158621749</c:v>
                </c:pt>
                <c:pt idx="34">
                  <c:v>12.305380477546482</c:v>
                </c:pt>
                <c:pt idx="35">
                  <c:v>13.064261761978921</c:v>
                </c:pt>
                <c:pt idx="36">
                  <c:v>13.584372640171619</c:v>
                </c:pt>
                <c:pt idx="37">
                  <c:v>14.149746801334818</c:v>
                </c:pt>
                <c:pt idx="38">
                  <c:v>14.166142179448064</c:v>
                </c:pt>
                <c:pt idx="39">
                  <c:v>14.069411181174852</c:v>
                </c:pt>
                <c:pt idx="40">
                  <c:v>13.978921637745643</c:v>
                </c:pt>
                <c:pt idx="41">
                  <c:v>14.033301688383919</c:v>
                </c:pt>
                <c:pt idx="42">
                  <c:v>13.646590157518935</c:v>
                </c:pt>
                <c:pt idx="43">
                  <c:v>13.574653397425712</c:v>
                </c:pt>
                <c:pt idx="44">
                  <c:v>13.62342205527835</c:v>
                </c:pt>
                <c:pt idx="45">
                  <c:v>13.583458948291755</c:v>
                </c:pt>
                <c:pt idx="46">
                  <c:v>13.44976336870597</c:v>
                </c:pt>
                <c:pt idx="47">
                  <c:v>13.231629354309018</c:v>
                </c:pt>
                <c:pt idx="48">
                  <c:v>13.201469331701892</c:v>
                </c:pt>
                <c:pt idx="49">
                  <c:v>13.202482994946767</c:v>
                </c:pt>
                <c:pt idx="50">
                  <c:v>12.954593542528736</c:v>
                </c:pt>
                <c:pt idx="51">
                  <c:v>12.553685043805288</c:v>
                </c:pt>
                <c:pt idx="52">
                  <c:v>12.795550173727424</c:v>
                </c:pt>
                <c:pt idx="53">
                  <c:v>12.125127360156787</c:v>
                </c:pt>
                <c:pt idx="54">
                  <c:v>11.952328955707397</c:v>
                </c:pt>
                <c:pt idx="55">
                  <c:v>11.334851361767043</c:v>
                </c:pt>
                <c:pt idx="56">
                  <c:v>10.753544522644209</c:v>
                </c:pt>
                <c:pt idx="57">
                  <c:v>10.773365768896658</c:v>
                </c:pt>
                <c:pt idx="58">
                  <c:v>10.986871125885905</c:v>
                </c:pt>
                <c:pt idx="59">
                  <c:v>10.960554905206845</c:v>
                </c:pt>
                <c:pt idx="60">
                  <c:v>11.254115050574715</c:v>
                </c:pt>
                <c:pt idx="61">
                  <c:v>11.51912074181895</c:v>
                </c:pt>
                <c:pt idx="62">
                  <c:v>11.594420648169924</c:v>
                </c:pt>
                <c:pt idx="63">
                  <c:v>11.421302670120241</c:v>
                </c:pt>
                <c:pt idx="64">
                  <c:v>11.022701479845331</c:v>
                </c:pt>
                <c:pt idx="65">
                  <c:v>10.443424955622651</c:v>
                </c:pt>
                <c:pt idx="66">
                  <c:v>10.400986650458183</c:v>
                </c:pt>
                <c:pt idx="67">
                  <c:v>10.075145377806027</c:v>
                </c:pt>
                <c:pt idx="68">
                  <c:v>9.6925264421208741</c:v>
                </c:pt>
                <c:pt idx="69">
                  <c:v>9.410632370072566</c:v>
                </c:pt>
                <c:pt idx="70">
                  <c:v>8.2216542948143445</c:v>
                </c:pt>
                <c:pt idx="71">
                  <c:v>7.7434691482705658</c:v>
                </c:pt>
                <c:pt idx="72">
                  <c:v>7.1169327452407432</c:v>
                </c:pt>
                <c:pt idx="73">
                  <c:v>6.3105535135547424</c:v>
                </c:pt>
                <c:pt idx="74">
                  <c:v>6.2041347736320782</c:v>
                </c:pt>
                <c:pt idx="75">
                  <c:v>6.2294624858202239</c:v>
                </c:pt>
                <c:pt idx="76">
                  <c:v>6.1209157697653467</c:v>
                </c:pt>
                <c:pt idx="77">
                  <c:v>5.7392567226653952</c:v>
                </c:pt>
                <c:pt idx="78">
                  <c:v>5.3067862235287873</c:v>
                </c:pt>
                <c:pt idx="79">
                  <c:v>5.3286342088775891</c:v>
                </c:pt>
                <c:pt idx="80">
                  <c:v>5.1326954283807407</c:v>
                </c:pt>
                <c:pt idx="81">
                  <c:v>5.1205471579956567</c:v>
                </c:pt>
                <c:pt idx="82">
                  <c:v>4.6852902476720164</c:v>
                </c:pt>
                <c:pt idx="83">
                  <c:v>4.5048517558980885</c:v>
                </c:pt>
                <c:pt idx="84">
                  <c:v>4.0527550135494463</c:v>
                </c:pt>
                <c:pt idx="85">
                  <c:v>3.6637443486731285</c:v>
                </c:pt>
                <c:pt idx="86">
                  <c:v>3.3712672493034588</c:v>
                </c:pt>
                <c:pt idx="87">
                  <c:v>3.3693759604004447</c:v>
                </c:pt>
                <c:pt idx="88">
                  <c:v>3.3152943982626204</c:v>
                </c:pt>
                <c:pt idx="89">
                  <c:v>3.2156244137189476</c:v>
                </c:pt>
                <c:pt idx="90">
                  <c:v>3.1130129994597171</c:v>
                </c:pt>
                <c:pt idx="91">
                  <c:v>3.0396777566290583</c:v>
                </c:pt>
                <c:pt idx="92">
                  <c:v>3.1806036061126117</c:v>
                </c:pt>
                <c:pt idx="93">
                  <c:v>3.105449881084803</c:v>
                </c:pt>
                <c:pt idx="94">
                  <c:v>3.0252783906774723</c:v>
                </c:pt>
                <c:pt idx="95">
                  <c:v>3.0189744826314953</c:v>
                </c:pt>
                <c:pt idx="96">
                  <c:v>3.0189744826314953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0C4-4A6B-A639-F28ED0DEE468}"/>
            </c:ext>
          </c:extLst>
        </c:ser>
        <c:ser>
          <c:idx val="1"/>
          <c:order val="1"/>
          <c:tx>
            <c:strRef>
              <c:f>Implementación_promedio!$F$1</c:f>
              <c:strCache>
                <c:ptCount val="1"/>
                <c:pt idx="0">
                  <c:v>Potencia de carga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Implementación_promedio!$A$2:$A$102</c:f>
              <c:numCache>
                <c:formatCode>[$-F400]h:mm:ss\ AM/PM</c:formatCode>
                <c:ptCount val="101"/>
                <c:pt idx="0">
                  <c:v>43808</c:v>
                </c:pt>
                <c:pt idx="1">
                  <c:v>43808.010416666657</c:v>
                </c:pt>
                <c:pt idx="2">
                  <c:v>43808.020833333343</c:v>
                </c:pt>
                <c:pt idx="3">
                  <c:v>43808.03125</c:v>
                </c:pt>
                <c:pt idx="4">
                  <c:v>43808.041666666657</c:v>
                </c:pt>
                <c:pt idx="5">
                  <c:v>43808.052083333343</c:v>
                </c:pt>
                <c:pt idx="6">
                  <c:v>43808.0625</c:v>
                </c:pt>
                <c:pt idx="7">
                  <c:v>43808.072916666657</c:v>
                </c:pt>
                <c:pt idx="8">
                  <c:v>43808.083333333343</c:v>
                </c:pt>
                <c:pt idx="9">
                  <c:v>43808.09375</c:v>
                </c:pt>
                <c:pt idx="10">
                  <c:v>43808.104166666657</c:v>
                </c:pt>
                <c:pt idx="11">
                  <c:v>43808.114583333343</c:v>
                </c:pt>
                <c:pt idx="12">
                  <c:v>43808.125</c:v>
                </c:pt>
                <c:pt idx="13">
                  <c:v>43808.135416666657</c:v>
                </c:pt>
                <c:pt idx="14">
                  <c:v>43808.145833333343</c:v>
                </c:pt>
                <c:pt idx="15">
                  <c:v>43808.15625</c:v>
                </c:pt>
                <c:pt idx="16">
                  <c:v>43808.166666666657</c:v>
                </c:pt>
                <c:pt idx="17">
                  <c:v>43808.177083333343</c:v>
                </c:pt>
                <c:pt idx="18">
                  <c:v>43808.1875</c:v>
                </c:pt>
                <c:pt idx="19">
                  <c:v>43808.197916666657</c:v>
                </c:pt>
                <c:pt idx="20">
                  <c:v>43808.208333333336</c:v>
                </c:pt>
                <c:pt idx="21">
                  <c:v>43808.21875</c:v>
                </c:pt>
                <c:pt idx="22">
                  <c:v>43808.229166666657</c:v>
                </c:pt>
                <c:pt idx="23">
                  <c:v>43808.239583333343</c:v>
                </c:pt>
                <c:pt idx="24">
                  <c:v>43808.25</c:v>
                </c:pt>
                <c:pt idx="25">
                  <c:v>43808.260416666657</c:v>
                </c:pt>
                <c:pt idx="26">
                  <c:v>43808.270833333343</c:v>
                </c:pt>
                <c:pt idx="27">
                  <c:v>43808.28125</c:v>
                </c:pt>
                <c:pt idx="28">
                  <c:v>43808.291666666657</c:v>
                </c:pt>
                <c:pt idx="29">
                  <c:v>43808.302083333343</c:v>
                </c:pt>
                <c:pt idx="30">
                  <c:v>43808.3125</c:v>
                </c:pt>
                <c:pt idx="31">
                  <c:v>43808.322916666657</c:v>
                </c:pt>
                <c:pt idx="32">
                  <c:v>43808.333333333343</c:v>
                </c:pt>
                <c:pt idx="33">
                  <c:v>43808.34375</c:v>
                </c:pt>
                <c:pt idx="34">
                  <c:v>43808.354166666657</c:v>
                </c:pt>
                <c:pt idx="35">
                  <c:v>43808.364583333343</c:v>
                </c:pt>
                <c:pt idx="36">
                  <c:v>43808.375</c:v>
                </c:pt>
                <c:pt idx="37">
                  <c:v>43808.385416666657</c:v>
                </c:pt>
                <c:pt idx="38">
                  <c:v>43808.395833333343</c:v>
                </c:pt>
                <c:pt idx="39">
                  <c:v>43808.40625</c:v>
                </c:pt>
                <c:pt idx="40">
                  <c:v>43808.416666666657</c:v>
                </c:pt>
                <c:pt idx="41">
                  <c:v>43808.427083333343</c:v>
                </c:pt>
                <c:pt idx="42">
                  <c:v>43808.4375</c:v>
                </c:pt>
                <c:pt idx="43">
                  <c:v>43808.447916666657</c:v>
                </c:pt>
                <c:pt idx="44">
                  <c:v>43808.458333333343</c:v>
                </c:pt>
                <c:pt idx="45">
                  <c:v>43808.46875</c:v>
                </c:pt>
                <c:pt idx="46">
                  <c:v>43808.479166666657</c:v>
                </c:pt>
                <c:pt idx="47">
                  <c:v>43808.489583333343</c:v>
                </c:pt>
                <c:pt idx="48">
                  <c:v>43808.5</c:v>
                </c:pt>
                <c:pt idx="49">
                  <c:v>43808.510416666657</c:v>
                </c:pt>
                <c:pt idx="50">
                  <c:v>43808.520833333343</c:v>
                </c:pt>
                <c:pt idx="51">
                  <c:v>43808.53125</c:v>
                </c:pt>
                <c:pt idx="52">
                  <c:v>43808.541666666657</c:v>
                </c:pt>
                <c:pt idx="53">
                  <c:v>43808.552083333343</c:v>
                </c:pt>
                <c:pt idx="54">
                  <c:v>43808.5625</c:v>
                </c:pt>
                <c:pt idx="55">
                  <c:v>43808.572916666657</c:v>
                </c:pt>
                <c:pt idx="56">
                  <c:v>43808.583333333343</c:v>
                </c:pt>
                <c:pt idx="57">
                  <c:v>43808.59375</c:v>
                </c:pt>
                <c:pt idx="58">
                  <c:v>43808.604166666657</c:v>
                </c:pt>
                <c:pt idx="59">
                  <c:v>43808.614583333343</c:v>
                </c:pt>
                <c:pt idx="60">
                  <c:v>43808.625</c:v>
                </c:pt>
                <c:pt idx="61">
                  <c:v>43808.635416666657</c:v>
                </c:pt>
                <c:pt idx="62">
                  <c:v>43808.645833333343</c:v>
                </c:pt>
                <c:pt idx="63">
                  <c:v>43808.65625</c:v>
                </c:pt>
                <c:pt idx="64">
                  <c:v>43808.666666666657</c:v>
                </c:pt>
                <c:pt idx="65">
                  <c:v>43808.677083333343</c:v>
                </c:pt>
                <c:pt idx="66">
                  <c:v>43808.6875</c:v>
                </c:pt>
                <c:pt idx="67">
                  <c:v>43808.697916666657</c:v>
                </c:pt>
                <c:pt idx="68">
                  <c:v>43808.708333333343</c:v>
                </c:pt>
                <c:pt idx="69">
                  <c:v>43808.71875</c:v>
                </c:pt>
                <c:pt idx="70">
                  <c:v>43808.729166666657</c:v>
                </c:pt>
                <c:pt idx="71">
                  <c:v>43808.739583333343</c:v>
                </c:pt>
                <c:pt idx="72">
                  <c:v>43808.75</c:v>
                </c:pt>
                <c:pt idx="73">
                  <c:v>43808.760416666657</c:v>
                </c:pt>
                <c:pt idx="74">
                  <c:v>43808.770833333343</c:v>
                </c:pt>
                <c:pt idx="75">
                  <c:v>43808.78125</c:v>
                </c:pt>
                <c:pt idx="76">
                  <c:v>43808.791666666657</c:v>
                </c:pt>
                <c:pt idx="77">
                  <c:v>43808.802083333343</c:v>
                </c:pt>
                <c:pt idx="78">
                  <c:v>43808.8125</c:v>
                </c:pt>
                <c:pt idx="79">
                  <c:v>43808.822916666657</c:v>
                </c:pt>
                <c:pt idx="80">
                  <c:v>43808.833333333343</c:v>
                </c:pt>
                <c:pt idx="81">
                  <c:v>43808.84375</c:v>
                </c:pt>
                <c:pt idx="82">
                  <c:v>43808.854166666657</c:v>
                </c:pt>
                <c:pt idx="83">
                  <c:v>43808.864583333343</c:v>
                </c:pt>
                <c:pt idx="84">
                  <c:v>43808.875</c:v>
                </c:pt>
                <c:pt idx="85">
                  <c:v>43808.885416666657</c:v>
                </c:pt>
                <c:pt idx="86">
                  <c:v>43808.895833333343</c:v>
                </c:pt>
                <c:pt idx="87">
                  <c:v>43808.90625</c:v>
                </c:pt>
                <c:pt idx="88">
                  <c:v>43808.916666666657</c:v>
                </c:pt>
                <c:pt idx="89">
                  <c:v>43808.927083333343</c:v>
                </c:pt>
                <c:pt idx="90">
                  <c:v>43808.9375</c:v>
                </c:pt>
                <c:pt idx="91">
                  <c:v>43808.947916666657</c:v>
                </c:pt>
                <c:pt idx="92">
                  <c:v>43808.958333333343</c:v>
                </c:pt>
                <c:pt idx="93">
                  <c:v>43808.96875</c:v>
                </c:pt>
                <c:pt idx="94">
                  <c:v>43808.979166666657</c:v>
                </c:pt>
                <c:pt idx="95">
                  <c:v>43808.989583333343</c:v>
                </c:pt>
                <c:pt idx="96">
                  <c:v>43809</c:v>
                </c:pt>
              </c:numCache>
            </c:numRef>
          </c:xVal>
          <c:yVal>
            <c:numRef>
              <c:f>Implementación_promedio!$F$2:$F$102</c:f>
              <c:numCache>
                <c:formatCode>0.00</c:formatCode>
                <c:ptCount val="10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0.15846623403143845</c:v>
                </c:pt>
                <c:pt idx="51">
                  <c:v>0.61502857275488587</c:v>
                </c:pt>
                <c:pt idx="52">
                  <c:v>0.36280508283275026</c:v>
                </c:pt>
                <c:pt idx="53">
                  <c:v>0.93777889640338685</c:v>
                </c:pt>
                <c:pt idx="54">
                  <c:v>1.1142538128527768</c:v>
                </c:pt>
                <c:pt idx="55">
                  <c:v>1.7153707587931315</c:v>
                </c:pt>
                <c:pt idx="56">
                  <c:v>2.218992493915966</c:v>
                </c:pt>
                <c:pt idx="57">
                  <c:v>2.2831085436635163</c:v>
                </c:pt>
                <c:pt idx="58">
                  <c:v>2.019762250674269</c:v>
                </c:pt>
                <c:pt idx="59">
                  <c:v>2.0138046313533291</c:v>
                </c:pt>
                <c:pt idx="60">
                  <c:v>1.6968554299854599</c:v>
                </c:pt>
                <c:pt idx="61">
                  <c:v>1.4420673867412237</c:v>
                </c:pt>
                <c:pt idx="62">
                  <c:v>1.328239272390249</c:v>
                </c:pt>
                <c:pt idx="63">
                  <c:v>1.511470994439934</c:v>
                </c:pt>
                <c:pt idx="64">
                  <c:v>1.8405493367148438</c:v>
                </c:pt>
                <c:pt idx="65">
                  <c:v>2.3341870609375235</c:v>
                </c:pt>
                <c:pt idx="66">
                  <c:v>2.2789066861019922</c:v>
                </c:pt>
                <c:pt idx="67">
                  <c:v>2.6225903187541473</c:v>
                </c:pt>
                <c:pt idx="68">
                  <c:v>2.7866180144393002</c:v>
                </c:pt>
                <c:pt idx="69">
                  <c:v>2.8789344864876085</c:v>
                </c:pt>
                <c:pt idx="70">
                  <c:v>3.9171767617458295</c:v>
                </c:pt>
                <c:pt idx="71">
                  <c:v>4.364035508289609</c:v>
                </c:pt>
                <c:pt idx="72">
                  <c:v>4.9384919113194314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B0C4-4A6B-A639-F28ED0DEE468}"/>
            </c:ext>
          </c:extLst>
        </c:ser>
        <c:ser>
          <c:idx val="2"/>
          <c:order val="2"/>
          <c:tx>
            <c:strRef>
              <c:f>Implementación_promedio!$G$1</c:f>
              <c:strCache>
                <c:ptCount val="1"/>
                <c:pt idx="0">
                  <c:v>Potencia de descarga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Implementación_promedio!$A$2:$A$102</c:f>
              <c:numCache>
                <c:formatCode>[$-F400]h:mm:ss\ AM/PM</c:formatCode>
                <c:ptCount val="101"/>
                <c:pt idx="0">
                  <c:v>43808</c:v>
                </c:pt>
                <c:pt idx="1">
                  <c:v>43808.010416666657</c:v>
                </c:pt>
                <c:pt idx="2">
                  <c:v>43808.020833333343</c:v>
                </c:pt>
                <c:pt idx="3">
                  <c:v>43808.03125</c:v>
                </c:pt>
                <c:pt idx="4">
                  <c:v>43808.041666666657</c:v>
                </c:pt>
                <c:pt idx="5">
                  <c:v>43808.052083333343</c:v>
                </c:pt>
                <c:pt idx="6">
                  <c:v>43808.0625</c:v>
                </c:pt>
                <c:pt idx="7">
                  <c:v>43808.072916666657</c:v>
                </c:pt>
                <c:pt idx="8">
                  <c:v>43808.083333333343</c:v>
                </c:pt>
                <c:pt idx="9">
                  <c:v>43808.09375</c:v>
                </c:pt>
                <c:pt idx="10">
                  <c:v>43808.104166666657</c:v>
                </c:pt>
                <c:pt idx="11">
                  <c:v>43808.114583333343</c:v>
                </c:pt>
                <c:pt idx="12">
                  <c:v>43808.125</c:v>
                </c:pt>
                <c:pt idx="13">
                  <c:v>43808.135416666657</c:v>
                </c:pt>
                <c:pt idx="14">
                  <c:v>43808.145833333343</c:v>
                </c:pt>
                <c:pt idx="15">
                  <c:v>43808.15625</c:v>
                </c:pt>
                <c:pt idx="16">
                  <c:v>43808.166666666657</c:v>
                </c:pt>
                <c:pt idx="17">
                  <c:v>43808.177083333343</c:v>
                </c:pt>
                <c:pt idx="18">
                  <c:v>43808.1875</c:v>
                </c:pt>
                <c:pt idx="19">
                  <c:v>43808.197916666657</c:v>
                </c:pt>
                <c:pt idx="20">
                  <c:v>43808.208333333336</c:v>
                </c:pt>
                <c:pt idx="21">
                  <c:v>43808.21875</c:v>
                </c:pt>
                <c:pt idx="22">
                  <c:v>43808.229166666657</c:v>
                </c:pt>
                <c:pt idx="23">
                  <c:v>43808.239583333343</c:v>
                </c:pt>
                <c:pt idx="24">
                  <c:v>43808.25</c:v>
                </c:pt>
                <c:pt idx="25">
                  <c:v>43808.260416666657</c:v>
                </c:pt>
                <c:pt idx="26">
                  <c:v>43808.270833333343</c:v>
                </c:pt>
                <c:pt idx="27">
                  <c:v>43808.28125</c:v>
                </c:pt>
                <c:pt idx="28">
                  <c:v>43808.291666666657</c:v>
                </c:pt>
                <c:pt idx="29">
                  <c:v>43808.302083333343</c:v>
                </c:pt>
                <c:pt idx="30">
                  <c:v>43808.3125</c:v>
                </c:pt>
                <c:pt idx="31">
                  <c:v>43808.322916666657</c:v>
                </c:pt>
                <c:pt idx="32">
                  <c:v>43808.333333333343</c:v>
                </c:pt>
                <c:pt idx="33">
                  <c:v>43808.34375</c:v>
                </c:pt>
                <c:pt idx="34">
                  <c:v>43808.354166666657</c:v>
                </c:pt>
                <c:pt idx="35">
                  <c:v>43808.364583333343</c:v>
                </c:pt>
                <c:pt idx="36">
                  <c:v>43808.375</c:v>
                </c:pt>
                <c:pt idx="37">
                  <c:v>43808.385416666657</c:v>
                </c:pt>
                <c:pt idx="38">
                  <c:v>43808.395833333343</c:v>
                </c:pt>
                <c:pt idx="39">
                  <c:v>43808.40625</c:v>
                </c:pt>
                <c:pt idx="40">
                  <c:v>43808.416666666657</c:v>
                </c:pt>
                <c:pt idx="41">
                  <c:v>43808.427083333343</c:v>
                </c:pt>
                <c:pt idx="42">
                  <c:v>43808.4375</c:v>
                </c:pt>
                <c:pt idx="43">
                  <c:v>43808.447916666657</c:v>
                </c:pt>
                <c:pt idx="44">
                  <c:v>43808.458333333343</c:v>
                </c:pt>
                <c:pt idx="45">
                  <c:v>43808.46875</c:v>
                </c:pt>
                <c:pt idx="46">
                  <c:v>43808.479166666657</c:v>
                </c:pt>
                <c:pt idx="47">
                  <c:v>43808.489583333343</c:v>
                </c:pt>
                <c:pt idx="48">
                  <c:v>43808.5</c:v>
                </c:pt>
                <c:pt idx="49">
                  <c:v>43808.510416666657</c:v>
                </c:pt>
                <c:pt idx="50">
                  <c:v>43808.520833333343</c:v>
                </c:pt>
                <c:pt idx="51">
                  <c:v>43808.53125</c:v>
                </c:pt>
                <c:pt idx="52">
                  <c:v>43808.541666666657</c:v>
                </c:pt>
                <c:pt idx="53">
                  <c:v>43808.552083333343</c:v>
                </c:pt>
                <c:pt idx="54">
                  <c:v>43808.5625</c:v>
                </c:pt>
                <c:pt idx="55">
                  <c:v>43808.572916666657</c:v>
                </c:pt>
                <c:pt idx="56">
                  <c:v>43808.583333333343</c:v>
                </c:pt>
                <c:pt idx="57">
                  <c:v>43808.59375</c:v>
                </c:pt>
                <c:pt idx="58">
                  <c:v>43808.604166666657</c:v>
                </c:pt>
                <c:pt idx="59">
                  <c:v>43808.614583333343</c:v>
                </c:pt>
                <c:pt idx="60">
                  <c:v>43808.625</c:v>
                </c:pt>
                <c:pt idx="61">
                  <c:v>43808.635416666657</c:v>
                </c:pt>
                <c:pt idx="62">
                  <c:v>43808.645833333343</c:v>
                </c:pt>
                <c:pt idx="63">
                  <c:v>43808.65625</c:v>
                </c:pt>
                <c:pt idx="64">
                  <c:v>43808.666666666657</c:v>
                </c:pt>
                <c:pt idx="65">
                  <c:v>43808.677083333343</c:v>
                </c:pt>
                <c:pt idx="66">
                  <c:v>43808.6875</c:v>
                </c:pt>
                <c:pt idx="67">
                  <c:v>43808.697916666657</c:v>
                </c:pt>
                <c:pt idx="68">
                  <c:v>43808.708333333343</c:v>
                </c:pt>
                <c:pt idx="69">
                  <c:v>43808.71875</c:v>
                </c:pt>
                <c:pt idx="70">
                  <c:v>43808.729166666657</c:v>
                </c:pt>
                <c:pt idx="71">
                  <c:v>43808.739583333343</c:v>
                </c:pt>
                <c:pt idx="72">
                  <c:v>43808.75</c:v>
                </c:pt>
                <c:pt idx="73">
                  <c:v>43808.760416666657</c:v>
                </c:pt>
                <c:pt idx="74">
                  <c:v>43808.770833333343</c:v>
                </c:pt>
                <c:pt idx="75">
                  <c:v>43808.78125</c:v>
                </c:pt>
                <c:pt idx="76">
                  <c:v>43808.791666666657</c:v>
                </c:pt>
                <c:pt idx="77">
                  <c:v>43808.802083333343</c:v>
                </c:pt>
                <c:pt idx="78">
                  <c:v>43808.8125</c:v>
                </c:pt>
                <c:pt idx="79">
                  <c:v>43808.822916666657</c:v>
                </c:pt>
                <c:pt idx="80">
                  <c:v>43808.833333333343</c:v>
                </c:pt>
                <c:pt idx="81">
                  <c:v>43808.84375</c:v>
                </c:pt>
                <c:pt idx="82">
                  <c:v>43808.854166666657</c:v>
                </c:pt>
                <c:pt idx="83">
                  <c:v>43808.864583333343</c:v>
                </c:pt>
                <c:pt idx="84">
                  <c:v>43808.875</c:v>
                </c:pt>
                <c:pt idx="85">
                  <c:v>43808.885416666657</c:v>
                </c:pt>
                <c:pt idx="86">
                  <c:v>43808.895833333343</c:v>
                </c:pt>
                <c:pt idx="87">
                  <c:v>43808.90625</c:v>
                </c:pt>
                <c:pt idx="88">
                  <c:v>43808.916666666657</c:v>
                </c:pt>
                <c:pt idx="89">
                  <c:v>43808.927083333343</c:v>
                </c:pt>
                <c:pt idx="90">
                  <c:v>43808.9375</c:v>
                </c:pt>
                <c:pt idx="91">
                  <c:v>43808.947916666657</c:v>
                </c:pt>
                <c:pt idx="92">
                  <c:v>43808.958333333343</c:v>
                </c:pt>
                <c:pt idx="93">
                  <c:v>43808.96875</c:v>
                </c:pt>
                <c:pt idx="94">
                  <c:v>43808.979166666657</c:v>
                </c:pt>
                <c:pt idx="95">
                  <c:v>43808.989583333343</c:v>
                </c:pt>
                <c:pt idx="96">
                  <c:v>43809</c:v>
                </c:pt>
              </c:numCache>
            </c:numRef>
          </c:xVal>
          <c:yVal>
            <c:numRef>
              <c:f>Implementación_promedio!$G$2:$G$102</c:f>
              <c:numCache>
                <c:formatCode>0.00</c:formatCode>
                <c:ptCount val="10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1.0826280014187475</c:v>
                </c:pt>
                <c:pt idx="36">
                  <c:v>1.5799892716114439</c:v>
                </c:pt>
                <c:pt idx="37">
                  <c:v>2.0865975847746441</c:v>
                </c:pt>
                <c:pt idx="38">
                  <c:v>2.0060732108878891</c:v>
                </c:pt>
                <c:pt idx="39">
                  <c:v>1.8186971726146766</c:v>
                </c:pt>
                <c:pt idx="40">
                  <c:v>1.5779685971854676</c:v>
                </c:pt>
                <c:pt idx="41">
                  <c:v>1.4729558958237448</c:v>
                </c:pt>
                <c:pt idx="42">
                  <c:v>0.97550985295876025</c:v>
                </c:pt>
                <c:pt idx="43">
                  <c:v>0.81568314086553784</c:v>
                </c:pt>
                <c:pt idx="44">
                  <c:v>0.79650708671817583</c:v>
                </c:pt>
                <c:pt idx="45">
                  <c:v>0.69598886773158064</c:v>
                </c:pt>
                <c:pt idx="46">
                  <c:v>0.51992671214579644</c:v>
                </c:pt>
                <c:pt idx="47">
                  <c:v>0.27852305774884378</c:v>
                </c:pt>
                <c:pt idx="48">
                  <c:v>0.22640827514171846</c:v>
                </c:pt>
                <c:pt idx="49">
                  <c:v>0.14351029838659279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B0C4-4A6B-A639-F28ED0DEE468}"/>
            </c:ext>
          </c:extLst>
        </c:ser>
        <c:ser>
          <c:idx val="3"/>
          <c:order val="3"/>
          <c:tx>
            <c:strRef>
              <c:f>Implementación_promedio!$D$1</c:f>
              <c:strCache>
                <c:ptCount val="1"/>
                <c:pt idx="0">
                  <c:v>Potencia Consumo - Solar</c:v>
                </c:pt>
              </c:strCache>
            </c:strRef>
          </c:tx>
          <c:spPr>
            <a:ln w="31750" cap="rnd">
              <a:solidFill>
                <a:schemeClr val="accent4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Implementación_promedio!$A$2:$A$102</c:f>
              <c:numCache>
                <c:formatCode>[$-F400]h:mm:ss\ AM/PM</c:formatCode>
                <c:ptCount val="101"/>
                <c:pt idx="0">
                  <c:v>43808</c:v>
                </c:pt>
                <c:pt idx="1">
                  <c:v>43808.010416666657</c:v>
                </c:pt>
                <c:pt idx="2">
                  <c:v>43808.020833333343</c:v>
                </c:pt>
                <c:pt idx="3">
                  <c:v>43808.03125</c:v>
                </c:pt>
                <c:pt idx="4">
                  <c:v>43808.041666666657</c:v>
                </c:pt>
                <c:pt idx="5">
                  <c:v>43808.052083333343</c:v>
                </c:pt>
                <c:pt idx="6">
                  <c:v>43808.0625</c:v>
                </c:pt>
                <c:pt idx="7">
                  <c:v>43808.072916666657</c:v>
                </c:pt>
                <c:pt idx="8">
                  <c:v>43808.083333333343</c:v>
                </c:pt>
                <c:pt idx="9">
                  <c:v>43808.09375</c:v>
                </c:pt>
                <c:pt idx="10">
                  <c:v>43808.104166666657</c:v>
                </c:pt>
                <c:pt idx="11">
                  <c:v>43808.114583333343</c:v>
                </c:pt>
                <c:pt idx="12">
                  <c:v>43808.125</c:v>
                </c:pt>
                <c:pt idx="13">
                  <c:v>43808.135416666657</c:v>
                </c:pt>
                <c:pt idx="14">
                  <c:v>43808.145833333343</c:v>
                </c:pt>
                <c:pt idx="15">
                  <c:v>43808.15625</c:v>
                </c:pt>
                <c:pt idx="16">
                  <c:v>43808.166666666657</c:v>
                </c:pt>
                <c:pt idx="17">
                  <c:v>43808.177083333343</c:v>
                </c:pt>
                <c:pt idx="18">
                  <c:v>43808.1875</c:v>
                </c:pt>
                <c:pt idx="19">
                  <c:v>43808.197916666657</c:v>
                </c:pt>
                <c:pt idx="20">
                  <c:v>43808.208333333336</c:v>
                </c:pt>
                <c:pt idx="21">
                  <c:v>43808.21875</c:v>
                </c:pt>
                <c:pt idx="22">
                  <c:v>43808.229166666657</c:v>
                </c:pt>
                <c:pt idx="23">
                  <c:v>43808.239583333343</c:v>
                </c:pt>
                <c:pt idx="24">
                  <c:v>43808.25</c:v>
                </c:pt>
                <c:pt idx="25">
                  <c:v>43808.260416666657</c:v>
                </c:pt>
                <c:pt idx="26">
                  <c:v>43808.270833333343</c:v>
                </c:pt>
                <c:pt idx="27">
                  <c:v>43808.28125</c:v>
                </c:pt>
                <c:pt idx="28">
                  <c:v>43808.291666666657</c:v>
                </c:pt>
                <c:pt idx="29">
                  <c:v>43808.302083333343</c:v>
                </c:pt>
                <c:pt idx="30">
                  <c:v>43808.3125</c:v>
                </c:pt>
                <c:pt idx="31">
                  <c:v>43808.322916666657</c:v>
                </c:pt>
                <c:pt idx="32">
                  <c:v>43808.333333333343</c:v>
                </c:pt>
                <c:pt idx="33">
                  <c:v>43808.34375</c:v>
                </c:pt>
                <c:pt idx="34">
                  <c:v>43808.354166666657</c:v>
                </c:pt>
                <c:pt idx="35">
                  <c:v>43808.364583333343</c:v>
                </c:pt>
                <c:pt idx="36">
                  <c:v>43808.375</c:v>
                </c:pt>
                <c:pt idx="37">
                  <c:v>43808.385416666657</c:v>
                </c:pt>
                <c:pt idx="38">
                  <c:v>43808.395833333343</c:v>
                </c:pt>
                <c:pt idx="39">
                  <c:v>43808.40625</c:v>
                </c:pt>
                <c:pt idx="40">
                  <c:v>43808.416666666657</c:v>
                </c:pt>
                <c:pt idx="41">
                  <c:v>43808.427083333343</c:v>
                </c:pt>
                <c:pt idx="42">
                  <c:v>43808.4375</c:v>
                </c:pt>
                <c:pt idx="43">
                  <c:v>43808.447916666657</c:v>
                </c:pt>
                <c:pt idx="44">
                  <c:v>43808.458333333343</c:v>
                </c:pt>
                <c:pt idx="45">
                  <c:v>43808.46875</c:v>
                </c:pt>
                <c:pt idx="46">
                  <c:v>43808.479166666657</c:v>
                </c:pt>
                <c:pt idx="47">
                  <c:v>43808.489583333343</c:v>
                </c:pt>
                <c:pt idx="48">
                  <c:v>43808.5</c:v>
                </c:pt>
                <c:pt idx="49">
                  <c:v>43808.510416666657</c:v>
                </c:pt>
                <c:pt idx="50">
                  <c:v>43808.520833333343</c:v>
                </c:pt>
                <c:pt idx="51">
                  <c:v>43808.53125</c:v>
                </c:pt>
                <c:pt idx="52">
                  <c:v>43808.541666666657</c:v>
                </c:pt>
                <c:pt idx="53">
                  <c:v>43808.552083333343</c:v>
                </c:pt>
                <c:pt idx="54">
                  <c:v>43808.5625</c:v>
                </c:pt>
                <c:pt idx="55">
                  <c:v>43808.572916666657</c:v>
                </c:pt>
                <c:pt idx="56">
                  <c:v>43808.583333333343</c:v>
                </c:pt>
                <c:pt idx="57">
                  <c:v>43808.59375</c:v>
                </c:pt>
                <c:pt idx="58">
                  <c:v>43808.604166666657</c:v>
                </c:pt>
                <c:pt idx="59">
                  <c:v>43808.614583333343</c:v>
                </c:pt>
                <c:pt idx="60">
                  <c:v>43808.625</c:v>
                </c:pt>
                <c:pt idx="61">
                  <c:v>43808.635416666657</c:v>
                </c:pt>
                <c:pt idx="62">
                  <c:v>43808.645833333343</c:v>
                </c:pt>
                <c:pt idx="63">
                  <c:v>43808.65625</c:v>
                </c:pt>
                <c:pt idx="64">
                  <c:v>43808.666666666657</c:v>
                </c:pt>
                <c:pt idx="65">
                  <c:v>43808.677083333343</c:v>
                </c:pt>
                <c:pt idx="66">
                  <c:v>43808.6875</c:v>
                </c:pt>
                <c:pt idx="67">
                  <c:v>43808.697916666657</c:v>
                </c:pt>
                <c:pt idx="68">
                  <c:v>43808.708333333343</c:v>
                </c:pt>
                <c:pt idx="69">
                  <c:v>43808.71875</c:v>
                </c:pt>
                <c:pt idx="70">
                  <c:v>43808.729166666657</c:v>
                </c:pt>
                <c:pt idx="71">
                  <c:v>43808.739583333343</c:v>
                </c:pt>
                <c:pt idx="72">
                  <c:v>43808.75</c:v>
                </c:pt>
                <c:pt idx="73">
                  <c:v>43808.760416666657</c:v>
                </c:pt>
                <c:pt idx="74">
                  <c:v>43808.770833333343</c:v>
                </c:pt>
                <c:pt idx="75">
                  <c:v>43808.78125</c:v>
                </c:pt>
                <c:pt idx="76">
                  <c:v>43808.791666666657</c:v>
                </c:pt>
                <c:pt idx="77">
                  <c:v>43808.802083333343</c:v>
                </c:pt>
                <c:pt idx="78">
                  <c:v>43808.8125</c:v>
                </c:pt>
                <c:pt idx="79">
                  <c:v>43808.822916666657</c:v>
                </c:pt>
                <c:pt idx="80">
                  <c:v>43808.833333333343</c:v>
                </c:pt>
                <c:pt idx="81">
                  <c:v>43808.84375</c:v>
                </c:pt>
                <c:pt idx="82">
                  <c:v>43808.854166666657</c:v>
                </c:pt>
                <c:pt idx="83">
                  <c:v>43808.864583333343</c:v>
                </c:pt>
                <c:pt idx="84">
                  <c:v>43808.875</c:v>
                </c:pt>
                <c:pt idx="85">
                  <c:v>43808.885416666657</c:v>
                </c:pt>
                <c:pt idx="86">
                  <c:v>43808.895833333343</c:v>
                </c:pt>
                <c:pt idx="87">
                  <c:v>43808.90625</c:v>
                </c:pt>
                <c:pt idx="88">
                  <c:v>43808.916666666657</c:v>
                </c:pt>
                <c:pt idx="89">
                  <c:v>43808.927083333343</c:v>
                </c:pt>
                <c:pt idx="90">
                  <c:v>43808.9375</c:v>
                </c:pt>
                <c:pt idx="91">
                  <c:v>43808.947916666657</c:v>
                </c:pt>
                <c:pt idx="92">
                  <c:v>43808.958333333343</c:v>
                </c:pt>
                <c:pt idx="93">
                  <c:v>43808.96875</c:v>
                </c:pt>
                <c:pt idx="94">
                  <c:v>43808.979166666657</c:v>
                </c:pt>
                <c:pt idx="95">
                  <c:v>43808.989583333343</c:v>
                </c:pt>
                <c:pt idx="96">
                  <c:v>43809</c:v>
                </c:pt>
              </c:numCache>
            </c:numRef>
          </c:xVal>
          <c:yVal>
            <c:numRef>
              <c:f>Implementación_promedio!$D$2:$D$102</c:f>
              <c:numCache>
                <c:formatCode>0.000</c:formatCode>
                <c:ptCount val="101"/>
                <c:pt idx="0">
                  <c:v>2.1828177272727274</c:v>
                </c:pt>
                <c:pt idx="1">
                  <c:v>2.0971543919868632</c:v>
                </c:pt>
                <c:pt idx="2">
                  <c:v>2.0586023842364529</c:v>
                </c:pt>
                <c:pt idx="3">
                  <c:v>2.0663444490311988</c:v>
                </c:pt>
                <c:pt idx="4">
                  <c:v>2.9217797704857249</c:v>
                </c:pt>
                <c:pt idx="5">
                  <c:v>2.8795487000031783</c:v>
                </c:pt>
                <c:pt idx="6">
                  <c:v>2.8756577012002751</c:v>
                </c:pt>
                <c:pt idx="7">
                  <c:v>2.8762923973727421</c:v>
                </c:pt>
                <c:pt idx="8">
                  <c:v>2.8795244813369347</c:v>
                </c:pt>
                <c:pt idx="9">
                  <c:v>2.9407276452629918</c:v>
                </c:pt>
                <c:pt idx="10">
                  <c:v>2.8244782587721806</c:v>
                </c:pt>
                <c:pt idx="11">
                  <c:v>2.7936877916902372</c:v>
                </c:pt>
                <c:pt idx="12">
                  <c:v>2.8352289145208966</c:v>
                </c:pt>
                <c:pt idx="13">
                  <c:v>2.784749891398909</c:v>
                </c:pt>
                <c:pt idx="14">
                  <c:v>2.8057646731076855</c:v>
                </c:pt>
                <c:pt idx="15">
                  <c:v>2.8451939207013082</c:v>
                </c:pt>
                <c:pt idx="16">
                  <c:v>2.8421255929911546</c:v>
                </c:pt>
                <c:pt idx="17">
                  <c:v>2.8378081239006301</c:v>
                </c:pt>
                <c:pt idx="18">
                  <c:v>2.8461294719190633</c:v>
                </c:pt>
                <c:pt idx="19">
                  <c:v>2.8260194124498117</c:v>
                </c:pt>
                <c:pt idx="20">
                  <c:v>2.847793904333916</c:v>
                </c:pt>
                <c:pt idx="21">
                  <c:v>2.8441191724900681</c:v>
                </c:pt>
                <c:pt idx="22">
                  <c:v>2.8267803350435936</c:v>
                </c:pt>
                <c:pt idx="23">
                  <c:v>2.8589513436266758</c:v>
                </c:pt>
                <c:pt idx="24">
                  <c:v>2.891942742251179</c:v>
                </c:pt>
                <c:pt idx="25">
                  <c:v>3.2703001303352939</c:v>
                </c:pt>
                <c:pt idx="26">
                  <c:v>3.5216414424408069</c:v>
                </c:pt>
                <c:pt idx="27">
                  <c:v>3.4896626985158115</c:v>
                </c:pt>
                <c:pt idx="28">
                  <c:v>3.4178803356745595</c:v>
                </c:pt>
                <c:pt idx="29">
                  <c:v>3.5110645859441703</c:v>
                </c:pt>
                <c:pt idx="30">
                  <c:v>4.4313288109026958</c:v>
                </c:pt>
                <c:pt idx="31">
                  <c:v>7.2207046399597443</c:v>
                </c:pt>
                <c:pt idx="32">
                  <c:v>9.5774597935030457</c:v>
                </c:pt>
                <c:pt idx="33">
                  <c:v>11.746603218217491</c:v>
                </c:pt>
                <c:pt idx="34">
                  <c:v>12.232514405546482</c:v>
                </c:pt>
                <c:pt idx="35">
                  <c:v>12.965717497978922</c:v>
                </c:pt>
                <c:pt idx="36">
                  <c:v>13.463078768171618</c:v>
                </c:pt>
                <c:pt idx="37">
                  <c:v>13.969687081334818</c:v>
                </c:pt>
                <c:pt idx="38">
                  <c:v>13.889162707448063</c:v>
                </c:pt>
                <c:pt idx="39">
                  <c:v>13.701786669174851</c:v>
                </c:pt>
                <c:pt idx="40">
                  <c:v>13.461058093745642</c:v>
                </c:pt>
                <c:pt idx="41">
                  <c:v>13.356045392383919</c:v>
                </c:pt>
                <c:pt idx="42">
                  <c:v>12.858599349518935</c:v>
                </c:pt>
                <c:pt idx="43">
                  <c:v>12.698772637425712</c:v>
                </c:pt>
                <c:pt idx="44">
                  <c:v>12.67959658327835</c:v>
                </c:pt>
                <c:pt idx="45">
                  <c:v>12.579078364291755</c:v>
                </c:pt>
                <c:pt idx="46">
                  <c:v>12.403016208705971</c:v>
                </c:pt>
                <c:pt idx="47">
                  <c:v>12.161612554309018</c:v>
                </c:pt>
                <c:pt idx="48">
                  <c:v>12.109497771701893</c:v>
                </c:pt>
                <c:pt idx="49">
                  <c:v>12.026599794946767</c:v>
                </c:pt>
                <c:pt idx="50">
                  <c:v>11.724623262528736</c:v>
                </c:pt>
                <c:pt idx="51">
                  <c:v>11.268060923805288</c:v>
                </c:pt>
                <c:pt idx="52">
                  <c:v>11.520284413727424</c:v>
                </c:pt>
                <c:pt idx="53">
                  <c:v>10.945310600156787</c:v>
                </c:pt>
                <c:pt idx="54">
                  <c:v>10.768835683707398</c:v>
                </c:pt>
                <c:pt idx="55">
                  <c:v>10.167718737767043</c:v>
                </c:pt>
                <c:pt idx="56">
                  <c:v>9.6640970026442083</c:v>
                </c:pt>
                <c:pt idx="57">
                  <c:v>9.599980952896658</c:v>
                </c:pt>
                <c:pt idx="58">
                  <c:v>9.8633272458859054</c:v>
                </c:pt>
                <c:pt idx="59">
                  <c:v>9.8692848652068452</c:v>
                </c:pt>
                <c:pt idx="60">
                  <c:v>10.186234066574714</c:v>
                </c:pt>
                <c:pt idx="61">
                  <c:v>10.441022109818951</c:v>
                </c:pt>
                <c:pt idx="62">
                  <c:v>10.554850224169925</c:v>
                </c:pt>
                <c:pt idx="63">
                  <c:v>10.37161850212024</c:v>
                </c:pt>
                <c:pt idx="64">
                  <c:v>10.042540159845331</c:v>
                </c:pt>
                <c:pt idx="65">
                  <c:v>9.5489024356226508</c:v>
                </c:pt>
                <c:pt idx="66">
                  <c:v>9.6041828104581821</c:v>
                </c:pt>
                <c:pt idx="67">
                  <c:v>9.260499177806027</c:v>
                </c:pt>
                <c:pt idx="68">
                  <c:v>9.0964714821208741</c:v>
                </c:pt>
                <c:pt idx="69">
                  <c:v>9.0041550100725658</c:v>
                </c:pt>
                <c:pt idx="70">
                  <c:v>7.9659127348143448</c:v>
                </c:pt>
                <c:pt idx="71">
                  <c:v>7.5190539882705654</c:v>
                </c:pt>
                <c:pt idx="72">
                  <c:v>6.9445975852407429</c:v>
                </c:pt>
                <c:pt idx="73">
                  <c:v>6.1961950735547422</c:v>
                </c:pt>
                <c:pt idx="74">
                  <c:v>6.1148210536320784</c:v>
                </c:pt>
                <c:pt idx="75">
                  <c:v>6.1692821658202242</c:v>
                </c:pt>
                <c:pt idx="76">
                  <c:v>6.0823057297653467</c:v>
                </c:pt>
                <c:pt idx="77">
                  <c:v>5.7247951226653955</c:v>
                </c:pt>
                <c:pt idx="78">
                  <c:v>5.3041338235287876</c:v>
                </c:pt>
                <c:pt idx="79">
                  <c:v>5.3285559288775888</c:v>
                </c:pt>
                <c:pt idx="80">
                  <c:v>5.1326909483807404</c:v>
                </c:pt>
                <c:pt idx="81">
                  <c:v>5.120532797995657</c:v>
                </c:pt>
                <c:pt idx="82">
                  <c:v>4.6852756876720161</c:v>
                </c:pt>
                <c:pt idx="83">
                  <c:v>4.5048379158980882</c:v>
                </c:pt>
                <c:pt idx="84">
                  <c:v>4.0527475335494465</c:v>
                </c:pt>
                <c:pt idx="85">
                  <c:v>3.6637430286731285</c:v>
                </c:pt>
                <c:pt idx="86">
                  <c:v>3.3712595693034588</c:v>
                </c:pt>
                <c:pt idx="87">
                  <c:v>3.3693522004004448</c:v>
                </c:pt>
                <c:pt idx="88">
                  <c:v>3.3152808382626202</c:v>
                </c:pt>
                <c:pt idx="89">
                  <c:v>3.2156153497189477</c:v>
                </c:pt>
                <c:pt idx="90">
                  <c:v>3.112999639459717</c:v>
                </c:pt>
                <c:pt idx="91">
                  <c:v>3.0396717166290581</c:v>
                </c:pt>
                <c:pt idx="92">
                  <c:v>3.1805852861126116</c:v>
                </c:pt>
                <c:pt idx="93">
                  <c:v>3.1054410010848028</c:v>
                </c:pt>
                <c:pt idx="94">
                  <c:v>3.0252611906774725</c:v>
                </c:pt>
                <c:pt idx="95">
                  <c:v>3.0189536026314951</c:v>
                </c:pt>
                <c:pt idx="96">
                  <c:v>3.0189536026314951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B0C4-4A6B-A639-F28ED0DEE4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13539376"/>
        <c:axId val="1940270080"/>
      </c:scatterChart>
      <c:valAx>
        <c:axId val="1613539376"/>
        <c:scaling>
          <c:orientation val="minMax"/>
          <c:max val="43809"/>
          <c:min val="43808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s-ES_tradnl"/>
                  <a:t>Horas del día</a:t>
                </a:r>
              </a:p>
            </c:rich>
          </c:tx>
          <c:layout>
            <c:manualLayout>
              <c:xMode val="edge"/>
              <c:yMode val="edge"/>
              <c:x val="0.47700833784969099"/>
              <c:y val="0.927924141119578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s-CL"/>
            </a:p>
          </c:txPr>
        </c:title>
        <c:numFmt formatCode="h:mm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s-CL"/>
          </a:p>
        </c:txPr>
        <c:crossAx val="1940270080"/>
        <c:crosses val="autoZero"/>
        <c:crossBetween val="midCat"/>
        <c:majorUnit val="9.3800000000000022E-2"/>
      </c:valAx>
      <c:valAx>
        <c:axId val="194027008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s-ES_tradnl"/>
                  <a:t>Potencia P(t) en [kW]</a:t>
                </a:r>
              </a:p>
            </c:rich>
          </c:tx>
          <c:layout>
            <c:manualLayout>
              <c:xMode val="edge"/>
              <c:yMode val="edge"/>
              <c:x val="0"/>
              <c:y val="0.3475656219852145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s-CL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s-CL"/>
          </a:p>
        </c:txPr>
        <c:crossAx val="16135393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212749075793661"/>
          <c:y val="0"/>
          <c:w val="0.23097481427393088"/>
          <c:h val="0.4193390138975811"/>
        </c:manualLayout>
      </c:layout>
      <c:overlay val="0"/>
      <c:spPr>
        <a:solidFill>
          <a:sysClr val="window" lastClr="FFFFFF"/>
        </a:solidFill>
        <a:ln>
          <a:solidFill>
            <a:sysClr val="windowText" lastClr="000000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s-C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s-CL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57073D-B0B4-460D-AC5F-70E62E86DD4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80F552CB-148E-4048-8D69-AB5E34A5456C}">
      <dgm:prSet phldrT="[Text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s-CL" dirty="0"/>
            <a:t>Trabajo</a:t>
          </a:r>
        </a:p>
      </dgm:t>
    </dgm:pt>
    <dgm:pt modelId="{566307DC-25D4-4F19-82A4-B0D022DB6D3B}" type="parTrans" cxnId="{B4749378-5974-4991-AD55-46C3BBA2CF0E}">
      <dgm:prSet/>
      <dgm:spPr/>
      <dgm:t>
        <a:bodyPr/>
        <a:lstStyle/>
        <a:p>
          <a:endParaRPr lang="es-CL"/>
        </a:p>
      </dgm:t>
    </dgm:pt>
    <dgm:pt modelId="{47CC2828-7115-4D56-A490-4E801BFF21D2}" type="sibTrans" cxnId="{B4749378-5974-4991-AD55-46C3BBA2CF0E}">
      <dgm:prSet/>
      <dgm:spPr/>
      <dgm:t>
        <a:bodyPr/>
        <a:lstStyle/>
        <a:p>
          <a:endParaRPr lang="es-CL"/>
        </a:p>
      </dgm:t>
    </dgm:pt>
    <dgm:pt modelId="{9AFD0E3A-4AB4-4440-B3EE-4C28F73AEA0A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CL" dirty="0"/>
            <a:t>Residencial - Edificios</a:t>
          </a:r>
        </a:p>
      </dgm:t>
    </dgm:pt>
    <dgm:pt modelId="{7E7D7BE8-EAD6-4FDA-8F6A-A6F238DCC451}" type="parTrans" cxnId="{2FF23338-00AB-40C2-8AD5-85677C1F1CCD}">
      <dgm:prSet/>
      <dgm:spPr/>
      <dgm:t>
        <a:bodyPr/>
        <a:lstStyle/>
        <a:p>
          <a:endParaRPr lang="es-CL"/>
        </a:p>
      </dgm:t>
    </dgm:pt>
    <dgm:pt modelId="{F66ACBDF-2DA9-4F82-831C-FFA492274C57}" type="sibTrans" cxnId="{2FF23338-00AB-40C2-8AD5-85677C1F1CCD}">
      <dgm:prSet/>
      <dgm:spPr/>
      <dgm:t>
        <a:bodyPr/>
        <a:lstStyle/>
        <a:p>
          <a:endParaRPr lang="es-CL"/>
        </a:p>
      </dgm:t>
    </dgm:pt>
    <dgm:pt modelId="{CC0422DF-1833-4ACA-83F8-D9D4AA8745A2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CL" dirty="0"/>
            <a:t>Residencial - Casas</a:t>
          </a:r>
        </a:p>
      </dgm:t>
    </dgm:pt>
    <dgm:pt modelId="{9A99DAE3-B4E2-4AC3-BC0D-2BD5CB5E89D3}" type="parTrans" cxnId="{4961D22D-BA97-47AB-85BE-15E9BDC789B2}">
      <dgm:prSet/>
      <dgm:spPr/>
      <dgm:t>
        <a:bodyPr/>
        <a:lstStyle/>
        <a:p>
          <a:endParaRPr lang="es-CL"/>
        </a:p>
      </dgm:t>
    </dgm:pt>
    <dgm:pt modelId="{A762EE9B-7339-4AA2-8970-30ABBAAD0C1C}" type="sibTrans" cxnId="{4961D22D-BA97-47AB-85BE-15E9BDC789B2}">
      <dgm:prSet/>
      <dgm:spPr/>
      <dgm:t>
        <a:bodyPr/>
        <a:lstStyle/>
        <a:p>
          <a:endParaRPr lang="es-CL"/>
        </a:p>
      </dgm:t>
    </dgm:pt>
    <dgm:pt modelId="{833AB6FF-7858-487B-9919-E17A1F0D29AD}">
      <dgm:prSet phldrT="[Text]"/>
      <dgm:spPr/>
      <dgm:t>
        <a:bodyPr/>
        <a:lstStyle/>
        <a:p>
          <a:endParaRPr lang="es-CL" dirty="0"/>
        </a:p>
      </dgm:t>
    </dgm:pt>
    <dgm:pt modelId="{A0384DF6-8FB7-4B10-B95E-8F9734C22A40}" type="parTrans" cxnId="{EA5A9DE6-A388-4155-BDD6-F775D2A9E5F6}">
      <dgm:prSet/>
      <dgm:spPr/>
      <dgm:t>
        <a:bodyPr/>
        <a:lstStyle/>
        <a:p>
          <a:endParaRPr lang="es-CL"/>
        </a:p>
      </dgm:t>
    </dgm:pt>
    <dgm:pt modelId="{34EB7017-26B5-48C1-8EB0-3ED9AA4FA433}" type="sibTrans" cxnId="{EA5A9DE6-A388-4155-BDD6-F775D2A9E5F6}">
      <dgm:prSet/>
      <dgm:spPr/>
      <dgm:t>
        <a:bodyPr/>
        <a:lstStyle/>
        <a:p>
          <a:endParaRPr lang="es-CL"/>
        </a:p>
      </dgm:t>
    </dgm:pt>
    <dgm:pt modelId="{A38C5001-A4BE-4AB0-930B-704322E15877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CL" dirty="0"/>
            <a:t>Flotas</a:t>
          </a:r>
        </a:p>
      </dgm:t>
    </dgm:pt>
    <dgm:pt modelId="{7D02E790-77A3-426F-AA17-54ED5699B044}" type="parTrans" cxnId="{B40DDE0D-8F06-486F-9484-43D02A1AD9E2}">
      <dgm:prSet/>
      <dgm:spPr/>
      <dgm:t>
        <a:bodyPr/>
        <a:lstStyle/>
        <a:p>
          <a:endParaRPr lang="es-CL"/>
        </a:p>
      </dgm:t>
    </dgm:pt>
    <dgm:pt modelId="{8CA6778A-90A0-40B0-BAD4-FCE366D49E13}" type="sibTrans" cxnId="{B40DDE0D-8F06-486F-9484-43D02A1AD9E2}">
      <dgm:prSet/>
      <dgm:spPr/>
      <dgm:t>
        <a:bodyPr/>
        <a:lstStyle/>
        <a:p>
          <a:endParaRPr lang="es-CL"/>
        </a:p>
      </dgm:t>
    </dgm:pt>
    <dgm:pt modelId="{F297CAE3-1CEF-44F5-9317-0FD97F42A76B}">
      <dgm:prSet phldrT="[Text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s-CL" dirty="0"/>
            <a:t>Actividades</a:t>
          </a:r>
        </a:p>
      </dgm:t>
    </dgm:pt>
    <dgm:pt modelId="{03758EE3-36AC-4EE1-9312-E0F37961DEB0}" type="parTrans" cxnId="{170BB3E6-E20F-41A3-801F-153B7E515A5C}">
      <dgm:prSet/>
      <dgm:spPr/>
      <dgm:t>
        <a:bodyPr/>
        <a:lstStyle/>
        <a:p>
          <a:endParaRPr lang="es-CL"/>
        </a:p>
      </dgm:t>
    </dgm:pt>
    <dgm:pt modelId="{C721D6B1-A7D5-4F7F-AFD6-408EFAD63D1C}" type="sibTrans" cxnId="{170BB3E6-E20F-41A3-801F-153B7E515A5C}">
      <dgm:prSet/>
      <dgm:spPr/>
      <dgm:t>
        <a:bodyPr/>
        <a:lstStyle/>
        <a:p>
          <a:endParaRPr lang="es-CL"/>
        </a:p>
      </dgm:t>
    </dgm:pt>
    <dgm:pt modelId="{B2287768-A66C-4A43-9E6C-6808927E8996}">
      <dgm:prSet phldrT="[Text]"/>
      <dgm:spPr/>
      <dgm:t>
        <a:bodyPr/>
        <a:lstStyle/>
        <a:p>
          <a:endParaRPr lang="es-CL" dirty="0"/>
        </a:p>
      </dgm:t>
    </dgm:pt>
    <dgm:pt modelId="{7D0D8923-56D0-4ED4-9200-CF57A059C0C1}" type="parTrans" cxnId="{2E41FA4D-DC32-43DC-B816-5B39E417CD8F}">
      <dgm:prSet/>
      <dgm:spPr/>
      <dgm:t>
        <a:bodyPr/>
        <a:lstStyle/>
        <a:p>
          <a:endParaRPr lang="es-CL"/>
        </a:p>
      </dgm:t>
    </dgm:pt>
    <dgm:pt modelId="{E47D1E09-A571-494F-9BE3-717C116C9074}" type="sibTrans" cxnId="{2E41FA4D-DC32-43DC-B816-5B39E417CD8F}">
      <dgm:prSet/>
      <dgm:spPr/>
      <dgm:t>
        <a:bodyPr/>
        <a:lstStyle/>
        <a:p>
          <a:endParaRPr lang="es-CL"/>
        </a:p>
      </dgm:t>
    </dgm:pt>
    <dgm:pt modelId="{AF8D5FF2-118E-40B9-A53D-74D2F239EAA2}" type="pres">
      <dgm:prSet presAssocID="{9857073D-B0B4-460D-AC5F-70E62E86DD46}" presName="Name0" presStyleCnt="0">
        <dgm:presLayoutVars>
          <dgm:dir/>
          <dgm:animLvl val="lvl"/>
          <dgm:resizeHandles val="exact"/>
        </dgm:presLayoutVars>
      </dgm:prSet>
      <dgm:spPr/>
    </dgm:pt>
    <dgm:pt modelId="{A5016B80-54C8-4E0C-8F2D-2B76AC876B56}" type="pres">
      <dgm:prSet presAssocID="{B2287768-A66C-4A43-9E6C-6808927E8996}" presName="Name8" presStyleCnt="0"/>
      <dgm:spPr/>
    </dgm:pt>
    <dgm:pt modelId="{2F94D967-211D-46A6-A583-E8823522273C}" type="pres">
      <dgm:prSet presAssocID="{B2287768-A66C-4A43-9E6C-6808927E8996}" presName="level" presStyleLbl="node1" presStyleIdx="0" presStyleCnt="7">
        <dgm:presLayoutVars>
          <dgm:chMax val="1"/>
          <dgm:bulletEnabled val="1"/>
        </dgm:presLayoutVars>
      </dgm:prSet>
      <dgm:spPr/>
    </dgm:pt>
    <dgm:pt modelId="{43A0BBD2-29ED-4B92-88E7-67365175A73D}" type="pres">
      <dgm:prSet presAssocID="{B2287768-A66C-4A43-9E6C-6808927E899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7D250E9-4028-4F3E-B881-6FFB39F22FFD}" type="pres">
      <dgm:prSet presAssocID="{833AB6FF-7858-487B-9919-E17A1F0D29AD}" presName="Name8" presStyleCnt="0"/>
      <dgm:spPr/>
    </dgm:pt>
    <dgm:pt modelId="{C09E5A73-9A05-4FB4-BFD4-DB276AA2AACE}" type="pres">
      <dgm:prSet presAssocID="{833AB6FF-7858-487B-9919-E17A1F0D29AD}" presName="level" presStyleLbl="node1" presStyleIdx="1" presStyleCnt="7">
        <dgm:presLayoutVars>
          <dgm:chMax val="1"/>
          <dgm:bulletEnabled val="1"/>
        </dgm:presLayoutVars>
      </dgm:prSet>
      <dgm:spPr/>
    </dgm:pt>
    <dgm:pt modelId="{F1DCF31E-451B-4ED0-9356-A9EA8E11E5B7}" type="pres">
      <dgm:prSet presAssocID="{833AB6FF-7858-487B-9919-E17A1F0D29AD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890725F-145A-4D6E-A428-E58A551ECA4F}" type="pres">
      <dgm:prSet presAssocID="{A38C5001-A4BE-4AB0-930B-704322E15877}" presName="Name8" presStyleCnt="0"/>
      <dgm:spPr/>
    </dgm:pt>
    <dgm:pt modelId="{7E2C1915-90A0-47A8-BC34-DB585BC55DF3}" type="pres">
      <dgm:prSet presAssocID="{A38C5001-A4BE-4AB0-930B-704322E15877}" presName="level" presStyleLbl="node1" presStyleIdx="2" presStyleCnt="7">
        <dgm:presLayoutVars>
          <dgm:chMax val="1"/>
          <dgm:bulletEnabled val="1"/>
        </dgm:presLayoutVars>
      </dgm:prSet>
      <dgm:spPr/>
    </dgm:pt>
    <dgm:pt modelId="{FC50E769-C4C9-4CE6-943B-9A742850E21F}" type="pres">
      <dgm:prSet presAssocID="{A38C5001-A4BE-4AB0-930B-704322E15877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0989CA2-D0A5-42D0-AC79-F497F6756EFE}" type="pres">
      <dgm:prSet presAssocID="{F297CAE3-1CEF-44F5-9317-0FD97F42A76B}" presName="Name8" presStyleCnt="0"/>
      <dgm:spPr/>
    </dgm:pt>
    <dgm:pt modelId="{9B9C6496-F68F-4ED6-B034-8CCF67F5E6D2}" type="pres">
      <dgm:prSet presAssocID="{F297CAE3-1CEF-44F5-9317-0FD97F42A76B}" presName="level" presStyleLbl="node1" presStyleIdx="3" presStyleCnt="7">
        <dgm:presLayoutVars>
          <dgm:chMax val="1"/>
          <dgm:bulletEnabled val="1"/>
        </dgm:presLayoutVars>
      </dgm:prSet>
      <dgm:spPr/>
    </dgm:pt>
    <dgm:pt modelId="{A9388876-7F13-476B-A8BF-B461E9077F55}" type="pres">
      <dgm:prSet presAssocID="{F297CAE3-1CEF-44F5-9317-0FD97F42A76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E0A59C1-ADBD-4CF1-8828-3B56D6225769}" type="pres">
      <dgm:prSet presAssocID="{80F552CB-148E-4048-8D69-AB5E34A5456C}" presName="Name8" presStyleCnt="0"/>
      <dgm:spPr/>
    </dgm:pt>
    <dgm:pt modelId="{51D93CB9-0D59-42AE-853F-2B0D99369909}" type="pres">
      <dgm:prSet presAssocID="{80F552CB-148E-4048-8D69-AB5E34A5456C}" presName="level" presStyleLbl="node1" presStyleIdx="4" presStyleCnt="7">
        <dgm:presLayoutVars>
          <dgm:chMax val="1"/>
          <dgm:bulletEnabled val="1"/>
        </dgm:presLayoutVars>
      </dgm:prSet>
      <dgm:spPr/>
    </dgm:pt>
    <dgm:pt modelId="{9629A537-6019-48EE-9599-7F1C09F9E97D}" type="pres">
      <dgm:prSet presAssocID="{80F552CB-148E-4048-8D69-AB5E34A5456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06C99DF-144D-4813-B450-93603E83F77D}" type="pres">
      <dgm:prSet presAssocID="{9AFD0E3A-4AB4-4440-B3EE-4C28F73AEA0A}" presName="Name8" presStyleCnt="0"/>
      <dgm:spPr/>
    </dgm:pt>
    <dgm:pt modelId="{658D1CEB-DE63-42F1-B56E-E397D6BB77B9}" type="pres">
      <dgm:prSet presAssocID="{9AFD0E3A-4AB4-4440-B3EE-4C28F73AEA0A}" presName="level" presStyleLbl="node1" presStyleIdx="5" presStyleCnt="7">
        <dgm:presLayoutVars>
          <dgm:chMax val="1"/>
          <dgm:bulletEnabled val="1"/>
        </dgm:presLayoutVars>
      </dgm:prSet>
      <dgm:spPr/>
    </dgm:pt>
    <dgm:pt modelId="{0041C805-A947-4170-929B-CB8F868AF327}" type="pres">
      <dgm:prSet presAssocID="{9AFD0E3A-4AB4-4440-B3EE-4C28F73AEA0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35F401B-09F7-4448-B463-C4172ED5ED40}" type="pres">
      <dgm:prSet presAssocID="{CC0422DF-1833-4ACA-83F8-D9D4AA8745A2}" presName="Name8" presStyleCnt="0"/>
      <dgm:spPr/>
    </dgm:pt>
    <dgm:pt modelId="{C1A720C9-93E5-436E-8925-832911F829B3}" type="pres">
      <dgm:prSet presAssocID="{CC0422DF-1833-4ACA-83F8-D9D4AA8745A2}" presName="level" presStyleLbl="node1" presStyleIdx="6" presStyleCnt="7">
        <dgm:presLayoutVars>
          <dgm:chMax val="1"/>
          <dgm:bulletEnabled val="1"/>
        </dgm:presLayoutVars>
      </dgm:prSet>
      <dgm:spPr/>
    </dgm:pt>
    <dgm:pt modelId="{9332959D-8676-4F71-B9B6-E57D6672B8C7}" type="pres">
      <dgm:prSet presAssocID="{CC0422DF-1833-4ACA-83F8-D9D4AA8745A2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05B5C40A-8967-49C2-B843-1080E891D4C3}" type="presOf" srcId="{F297CAE3-1CEF-44F5-9317-0FD97F42A76B}" destId="{9B9C6496-F68F-4ED6-B034-8CCF67F5E6D2}" srcOrd="0" destOrd="0" presId="urn:microsoft.com/office/officeart/2005/8/layout/pyramid1"/>
    <dgm:cxn modelId="{B40DDE0D-8F06-486F-9484-43D02A1AD9E2}" srcId="{9857073D-B0B4-460D-AC5F-70E62E86DD46}" destId="{A38C5001-A4BE-4AB0-930B-704322E15877}" srcOrd="2" destOrd="0" parTransId="{7D02E790-77A3-426F-AA17-54ED5699B044}" sibTransId="{8CA6778A-90A0-40B0-BAD4-FCE366D49E13}"/>
    <dgm:cxn modelId="{750F6422-050F-433A-B0EB-639930518B7E}" type="presOf" srcId="{F297CAE3-1CEF-44F5-9317-0FD97F42A76B}" destId="{A9388876-7F13-476B-A8BF-B461E9077F55}" srcOrd="1" destOrd="0" presId="urn:microsoft.com/office/officeart/2005/8/layout/pyramid1"/>
    <dgm:cxn modelId="{DD24D823-4A6E-42BA-9C4F-19DD9E480788}" type="presOf" srcId="{B2287768-A66C-4A43-9E6C-6808927E8996}" destId="{43A0BBD2-29ED-4B92-88E7-67365175A73D}" srcOrd="1" destOrd="0" presId="urn:microsoft.com/office/officeart/2005/8/layout/pyramid1"/>
    <dgm:cxn modelId="{4961D22D-BA97-47AB-85BE-15E9BDC789B2}" srcId="{9857073D-B0B4-460D-AC5F-70E62E86DD46}" destId="{CC0422DF-1833-4ACA-83F8-D9D4AA8745A2}" srcOrd="6" destOrd="0" parTransId="{9A99DAE3-B4E2-4AC3-BC0D-2BD5CB5E89D3}" sibTransId="{A762EE9B-7339-4AA2-8970-30ABBAAD0C1C}"/>
    <dgm:cxn modelId="{BE30C933-C1AD-40BC-87AB-BBBD6505217D}" type="presOf" srcId="{833AB6FF-7858-487B-9919-E17A1F0D29AD}" destId="{F1DCF31E-451B-4ED0-9356-A9EA8E11E5B7}" srcOrd="1" destOrd="0" presId="urn:microsoft.com/office/officeart/2005/8/layout/pyramid1"/>
    <dgm:cxn modelId="{2FF23338-00AB-40C2-8AD5-85677C1F1CCD}" srcId="{9857073D-B0B4-460D-AC5F-70E62E86DD46}" destId="{9AFD0E3A-4AB4-4440-B3EE-4C28F73AEA0A}" srcOrd="5" destOrd="0" parTransId="{7E7D7BE8-EAD6-4FDA-8F6A-A6F238DCC451}" sibTransId="{F66ACBDF-2DA9-4F82-831C-FFA492274C57}"/>
    <dgm:cxn modelId="{2E41FA4D-DC32-43DC-B816-5B39E417CD8F}" srcId="{9857073D-B0B4-460D-AC5F-70E62E86DD46}" destId="{B2287768-A66C-4A43-9E6C-6808927E8996}" srcOrd="0" destOrd="0" parTransId="{7D0D8923-56D0-4ED4-9200-CF57A059C0C1}" sibTransId="{E47D1E09-A571-494F-9BE3-717C116C9074}"/>
    <dgm:cxn modelId="{B4749378-5974-4991-AD55-46C3BBA2CF0E}" srcId="{9857073D-B0B4-460D-AC5F-70E62E86DD46}" destId="{80F552CB-148E-4048-8D69-AB5E34A5456C}" srcOrd="4" destOrd="0" parTransId="{566307DC-25D4-4F19-82A4-B0D022DB6D3B}" sibTransId="{47CC2828-7115-4D56-A490-4E801BFF21D2}"/>
    <dgm:cxn modelId="{8D06B980-FA3A-45E5-BC14-6A393BC4C69B}" type="presOf" srcId="{9857073D-B0B4-460D-AC5F-70E62E86DD46}" destId="{AF8D5FF2-118E-40B9-A53D-74D2F239EAA2}" srcOrd="0" destOrd="0" presId="urn:microsoft.com/office/officeart/2005/8/layout/pyramid1"/>
    <dgm:cxn modelId="{5B891588-716C-48E8-8918-41002C1C73C1}" type="presOf" srcId="{A38C5001-A4BE-4AB0-930B-704322E15877}" destId="{7E2C1915-90A0-47A8-BC34-DB585BC55DF3}" srcOrd="0" destOrd="0" presId="urn:microsoft.com/office/officeart/2005/8/layout/pyramid1"/>
    <dgm:cxn modelId="{83504988-40C1-48A6-A6A7-52C977064EB8}" type="presOf" srcId="{80F552CB-148E-4048-8D69-AB5E34A5456C}" destId="{9629A537-6019-48EE-9599-7F1C09F9E97D}" srcOrd="1" destOrd="0" presId="urn:microsoft.com/office/officeart/2005/8/layout/pyramid1"/>
    <dgm:cxn modelId="{F2932A9D-7FBD-4329-94FC-61A29B4DBE77}" type="presOf" srcId="{A38C5001-A4BE-4AB0-930B-704322E15877}" destId="{FC50E769-C4C9-4CE6-943B-9A742850E21F}" srcOrd="1" destOrd="0" presId="urn:microsoft.com/office/officeart/2005/8/layout/pyramid1"/>
    <dgm:cxn modelId="{72AC16A4-7209-41C8-A0D4-B6E21C36BBD7}" type="presOf" srcId="{CC0422DF-1833-4ACA-83F8-D9D4AA8745A2}" destId="{9332959D-8676-4F71-B9B6-E57D6672B8C7}" srcOrd="1" destOrd="0" presId="urn:microsoft.com/office/officeart/2005/8/layout/pyramid1"/>
    <dgm:cxn modelId="{C5E823C1-FAD1-4480-974D-4B98A0B47C04}" type="presOf" srcId="{833AB6FF-7858-487B-9919-E17A1F0D29AD}" destId="{C09E5A73-9A05-4FB4-BFD4-DB276AA2AACE}" srcOrd="0" destOrd="0" presId="urn:microsoft.com/office/officeart/2005/8/layout/pyramid1"/>
    <dgm:cxn modelId="{078575E6-C1FF-4DCD-A53B-2833707CE67F}" type="presOf" srcId="{9AFD0E3A-4AB4-4440-B3EE-4C28F73AEA0A}" destId="{658D1CEB-DE63-42F1-B56E-E397D6BB77B9}" srcOrd="0" destOrd="0" presId="urn:microsoft.com/office/officeart/2005/8/layout/pyramid1"/>
    <dgm:cxn modelId="{EA5A9DE6-A388-4155-BDD6-F775D2A9E5F6}" srcId="{9857073D-B0B4-460D-AC5F-70E62E86DD46}" destId="{833AB6FF-7858-487B-9919-E17A1F0D29AD}" srcOrd="1" destOrd="0" parTransId="{A0384DF6-8FB7-4B10-B95E-8F9734C22A40}" sibTransId="{34EB7017-26B5-48C1-8EB0-3ED9AA4FA433}"/>
    <dgm:cxn modelId="{170BB3E6-E20F-41A3-801F-153B7E515A5C}" srcId="{9857073D-B0B4-460D-AC5F-70E62E86DD46}" destId="{F297CAE3-1CEF-44F5-9317-0FD97F42A76B}" srcOrd="3" destOrd="0" parTransId="{03758EE3-36AC-4EE1-9312-E0F37961DEB0}" sibTransId="{C721D6B1-A7D5-4F7F-AFD6-408EFAD63D1C}"/>
    <dgm:cxn modelId="{7F5E54E8-D381-4143-A578-4329DA5AF815}" type="presOf" srcId="{CC0422DF-1833-4ACA-83F8-D9D4AA8745A2}" destId="{C1A720C9-93E5-436E-8925-832911F829B3}" srcOrd="0" destOrd="0" presId="urn:microsoft.com/office/officeart/2005/8/layout/pyramid1"/>
    <dgm:cxn modelId="{E46640F1-09A6-4D42-A425-3908880EA747}" type="presOf" srcId="{9AFD0E3A-4AB4-4440-B3EE-4C28F73AEA0A}" destId="{0041C805-A947-4170-929B-CB8F868AF327}" srcOrd="1" destOrd="0" presId="urn:microsoft.com/office/officeart/2005/8/layout/pyramid1"/>
    <dgm:cxn modelId="{215DF7F8-0BE8-4014-80DC-548F02B9AD3D}" type="presOf" srcId="{B2287768-A66C-4A43-9E6C-6808927E8996}" destId="{2F94D967-211D-46A6-A583-E8823522273C}" srcOrd="0" destOrd="0" presId="urn:microsoft.com/office/officeart/2005/8/layout/pyramid1"/>
    <dgm:cxn modelId="{1859B2FD-4013-4D10-B78A-FBCBA3C740C4}" type="presOf" srcId="{80F552CB-148E-4048-8D69-AB5E34A5456C}" destId="{51D93CB9-0D59-42AE-853F-2B0D99369909}" srcOrd="0" destOrd="0" presId="urn:microsoft.com/office/officeart/2005/8/layout/pyramid1"/>
    <dgm:cxn modelId="{2B9A8AD4-1FCD-49FF-8F74-D3DB9D20942F}" type="presParOf" srcId="{AF8D5FF2-118E-40B9-A53D-74D2F239EAA2}" destId="{A5016B80-54C8-4E0C-8F2D-2B76AC876B56}" srcOrd="0" destOrd="0" presId="urn:microsoft.com/office/officeart/2005/8/layout/pyramid1"/>
    <dgm:cxn modelId="{956601A2-5DE6-4D3E-8D77-D4C7537A0B4E}" type="presParOf" srcId="{A5016B80-54C8-4E0C-8F2D-2B76AC876B56}" destId="{2F94D967-211D-46A6-A583-E8823522273C}" srcOrd="0" destOrd="0" presId="urn:microsoft.com/office/officeart/2005/8/layout/pyramid1"/>
    <dgm:cxn modelId="{DAAC4C1A-076C-4899-AD98-A0CFF85B59AA}" type="presParOf" srcId="{A5016B80-54C8-4E0C-8F2D-2B76AC876B56}" destId="{43A0BBD2-29ED-4B92-88E7-67365175A73D}" srcOrd="1" destOrd="0" presId="urn:microsoft.com/office/officeart/2005/8/layout/pyramid1"/>
    <dgm:cxn modelId="{D7142708-4852-4DD5-862A-BAB5316695E1}" type="presParOf" srcId="{AF8D5FF2-118E-40B9-A53D-74D2F239EAA2}" destId="{07D250E9-4028-4F3E-B881-6FFB39F22FFD}" srcOrd="1" destOrd="0" presId="urn:microsoft.com/office/officeart/2005/8/layout/pyramid1"/>
    <dgm:cxn modelId="{05E60BA4-60DB-4938-A0D4-52A9BA0FA51D}" type="presParOf" srcId="{07D250E9-4028-4F3E-B881-6FFB39F22FFD}" destId="{C09E5A73-9A05-4FB4-BFD4-DB276AA2AACE}" srcOrd="0" destOrd="0" presId="urn:microsoft.com/office/officeart/2005/8/layout/pyramid1"/>
    <dgm:cxn modelId="{44C23355-A1B9-4ADF-9F7A-86B353DF74C9}" type="presParOf" srcId="{07D250E9-4028-4F3E-B881-6FFB39F22FFD}" destId="{F1DCF31E-451B-4ED0-9356-A9EA8E11E5B7}" srcOrd="1" destOrd="0" presId="urn:microsoft.com/office/officeart/2005/8/layout/pyramid1"/>
    <dgm:cxn modelId="{C4AF2EC5-39D4-4417-A496-38828F400F4F}" type="presParOf" srcId="{AF8D5FF2-118E-40B9-A53D-74D2F239EAA2}" destId="{5890725F-145A-4D6E-A428-E58A551ECA4F}" srcOrd="2" destOrd="0" presId="urn:microsoft.com/office/officeart/2005/8/layout/pyramid1"/>
    <dgm:cxn modelId="{234C3267-69DA-4D85-B858-3736BEB2DBE2}" type="presParOf" srcId="{5890725F-145A-4D6E-A428-E58A551ECA4F}" destId="{7E2C1915-90A0-47A8-BC34-DB585BC55DF3}" srcOrd="0" destOrd="0" presId="urn:microsoft.com/office/officeart/2005/8/layout/pyramid1"/>
    <dgm:cxn modelId="{25448ECF-5026-4CA9-AB50-BE0B8582699C}" type="presParOf" srcId="{5890725F-145A-4D6E-A428-E58A551ECA4F}" destId="{FC50E769-C4C9-4CE6-943B-9A742850E21F}" srcOrd="1" destOrd="0" presId="urn:microsoft.com/office/officeart/2005/8/layout/pyramid1"/>
    <dgm:cxn modelId="{1F616E12-5F89-40FB-A80A-AE176BC699E5}" type="presParOf" srcId="{AF8D5FF2-118E-40B9-A53D-74D2F239EAA2}" destId="{30989CA2-D0A5-42D0-AC79-F497F6756EFE}" srcOrd="3" destOrd="0" presId="urn:microsoft.com/office/officeart/2005/8/layout/pyramid1"/>
    <dgm:cxn modelId="{AC6F564F-3B44-40A4-90DF-5D43C8F4D131}" type="presParOf" srcId="{30989CA2-D0A5-42D0-AC79-F497F6756EFE}" destId="{9B9C6496-F68F-4ED6-B034-8CCF67F5E6D2}" srcOrd="0" destOrd="0" presId="urn:microsoft.com/office/officeart/2005/8/layout/pyramid1"/>
    <dgm:cxn modelId="{B7B2062F-64FC-45DB-A53E-E32BFC1B5319}" type="presParOf" srcId="{30989CA2-D0A5-42D0-AC79-F497F6756EFE}" destId="{A9388876-7F13-476B-A8BF-B461E9077F55}" srcOrd="1" destOrd="0" presId="urn:microsoft.com/office/officeart/2005/8/layout/pyramid1"/>
    <dgm:cxn modelId="{6A590306-2BC5-461C-8385-BB6FA2FE8010}" type="presParOf" srcId="{AF8D5FF2-118E-40B9-A53D-74D2F239EAA2}" destId="{7E0A59C1-ADBD-4CF1-8828-3B56D6225769}" srcOrd="4" destOrd="0" presId="urn:microsoft.com/office/officeart/2005/8/layout/pyramid1"/>
    <dgm:cxn modelId="{6C3F7C79-66AF-4F9C-B90F-F26811856B0A}" type="presParOf" srcId="{7E0A59C1-ADBD-4CF1-8828-3B56D6225769}" destId="{51D93CB9-0D59-42AE-853F-2B0D99369909}" srcOrd="0" destOrd="0" presId="urn:microsoft.com/office/officeart/2005/8/layout/pyramid1"/>
    <dgm:cxn modelId="{815CFE44-2E90-4B82-B31F-D276694BB39E}" type="presParOf" srcId="{7E0A59C1-ADBD-4CF1-8828-3B56D6225769}" destId="{9629A537-6019-48EE-9599-7F1C09F9E97D}" srcOrd="1" destOrd="0" presId="urn:microsoft.com/office/officeart/2005/8/layout/pyramid1"/>
    <dgm:cxn modelId="{00C21F91-6546-4AB3-937B-A9BE2528E517}" type="presParOf" srcId="{AF8D5FF2-118E-40B9-A53D-74D2F239EAA2}" destId="{506C99DF-144D-4813-B450-93603E83F77D}" srcOrd="5" destOrd="0" presId="urn:microsoft.com/office/officeart/2005/8/layout/pyramid1"/>
    <dgm:cxn modelId="{56F96822-14B5-4AA8-B4B6-8757D0441495}" type="presParOf" srcId="{506C99DF-144D-4813-B450-93603E83F77D}" destId="{658D1CEB-DE63-42F1-B56E-E397D6BB77B9}" srcOrd="0" destOrd="0" presId="urn:microsoft.com/office/officeart/2005/8/layout/pyramid1"/>
    <dgm:cxn modelId="{997858C1-D978-4798-A5B1-DFAFC91B5373}" type="presParOf" srcId="{506C99DF-144D-4813-B450-93603E83F77D}" destId="{0041C805-A947-4170-929B-CB8F868AF327}" srcOrd="1" destOrd="0" presId="urn:microsoft.com/office/officeart/2005/8/layout/pyramid1"/>
    <dgm:cxn modelId="{10646311-0BE2-4098-A1B1-844F005A148C}" type="presParOf" srcId="{AF8D5FF2-118E-40B9-A53D-74D2F239EAA2}" destId="{635F401B-09F7-4448-B463-C4172ED5ED40}" srcOrd="6" destOrd="0" presId="urn:microsoft.com/office/officeart/2005/8/layout/pyramid1"/>
    <dgm:cxn modelId="{7AC1E396-58BB-43E8-89F2-8A9FDCE833F7}" type="presParOf" srcId="{635F401B-09F7-4448-B463-C4172ED5ED40}" destId="{C1A720C9-93E5-436E-8925-832911F829B3}" srcOrd="0" destOrd="0" presId="urn:microsoft.com/office/officeart/2005/8/layout/pyramid1"/>
    <dgm:cxn modelId="{BF273FE5-C4D4-4F86-921A-D706881A6612}" type="presParOf" srcId="{635F401B-09F7-4448-B463-C4172ED5ED40}" destId="{9332959D-8676-4F71-B9B6-E57D6672B8C7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1A1BB1-367F-4DEB-9AF5-8FA565DF57F8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</dgm:pt>
    <dgm:pt modelId="{18663C46-447E-4E9E-8D6E-F7FD59A33EDC}">
      <dgm:prSet phldrT="[Text]"/>
      <dgm:spPr/>
      <dgm:t>
        <a:bodyPr/>
        <a:lstStyle/>
        <a:p>
          <a:r>
            <a:rPr lang="es-CL" dirty="0"/>
            <a:t>Municipalidades</a:t>
          </a:r>
        </a:p>
      </dgm:t>
    </dgm:pt>
    <dgm:pt modelId="{EE50BCF1-2894-4DD2-98CF-AF0D534C22D0}" type="parTrans" cxnId="{D7056A56-C76C-4C30-BD7A-CC3633666369}">
      <dgm:prSet/>
      <dgm:spPr/>
      <dgm:t>
        <a:bodyPr/>
        <a:lstStyle/>
        <a:p>
          <a:endParaRPr lang="es-CL"/>
        </a:p>
      </dgm:t>
    </dgm:pt>
    <dgm:pt modelId="{149A8B11-A7DB-4F0F-BE50-1ADA085B087A}" type="sibTrans" cxnId="{D7056A56-C76C-4C30-BD7A-CC3633666369}">
      <dgm:prSet/>
      <dgm:spPr/>
      <dgm:t>
        <a:bodyPr/>
        <a:lstStyle/>
        <a:p>
          <a:endParaRPr lang="es-CL"/>
        </a:p>
      </dgm:t>
    </dgm:pt>
    <dgm:pt modelId="{8F87A7FB-D18D-4B83-8729-7DAC8119ADF4}">
      <dgm:prSet phldrT="[Text]"/>
      <dgm:spPr/>
      <dgm:t>
        <a:bodyPr/>
        <a:lstStyle/>
        <a:p>
          <a:r>
            <a:rPr lang="es-CL" dirty="0"/>
            <a:t>Serviu/MOP/SEC</a:t>
          </a:r>
        </a:p>
      </dgm:t>
    </dgm:pt>
    <dgm:pt modelId="{1BA21381-D88B-436E-BF68-3B0764133F92}" type="parTrans" cxnId="{A4D31326-D9A8-4162-A3F8-72997F98CD98}">
      <dgm:prSet/>
      <dgm:spPr/>
      <dgm:t>
        <a:bodyPr/>
        <a:lstStyle/>
        <a:p>
          <a:endParaRPr lang="es-CL"/>
        </a:p>
      </dgm:t>
    </dgm:pt>
    <dgm:pt modelId="{C832FAE6-E27C-450F-B292-9D98B9178F82}" type="sibTrans" cxnId="{A4D31326-D9A8-4162-A3F8-72997F98CD98}">
      <dgm:prSet/>
      <dgm:spPr/>
      <dgm:t>
        <a:bodyPr/>
        <a:lstStyle/>
        <a:p>
          <a:endParaRPr lang="es-CL"/>
        </a:p>
      </dgm:t>
    </dgm:pt>
    <dgm:pt modelId="{253B8C75-606C-475B-B6A2-335B28ECB5E6}">
      <dgm:prSet phldrT="[Text]"/>
      <dgm:spPr/>
      <dgm:t>
        <a:bodyPr/>
        <a:lstStyle/>
        <a:p>
          <a:r>
            <a:rPr lang="es-CL" dirty="0"/>
            <a:t>Políticas públicas (Ministerios, </a:t>
          </a:r>
          <a:r>
            <a:rPr lang="es-CL" dirty="0" err="1"/>
            <a:t>GOREs</a:t>
          </a:r>
          <a:r>
            <a:rPr lang="es-CL" dirty="0"/>
            <a:t>).</a:t>
          </a:r>
        </a:p>
      </dgm:t>
    </dgm:pt>
    <dgm:pt modelId="{5C372C19-4D8F-44D0-8CEC-508DED76FFD2}" type="parTrans" cxnId="{7EF3E2BC-6CAB-47A2-9558-663E966DB848}">
      <dgm:prSet/>
      <dgm:spPr/>
      <dgm:t>
        <a:bodyPr/>
        <a:lstStyle/>
        <a:p>
          <a:endParaRPr lang="es-CL"/>
        </a:p>
      </dgm:t>
    </dgm:pt>
    <dgm:pt modelId="{F82AADDB-1D0B-4FBD-9510-2128A143D2FF}" type="sibTrans" cxnId="{7EF3E2BC-6CAB-47A2-9558-663E966DB848}">
      <dgm:prSet/>
      <dgm:spPr/>
      <dgm:t>
        <a:bodyPr/>
        <a:lstStyle/>
        <a:p>
          <a:endParaRPr lang="es-CL"/>
        </a:p>
      </dgm:t>
    </dgm:pt>
    <dgm:pt modelId="{47F94E9D-537F-4A4E-AD50-F14BD8F6394C}">
      <dgm:prSet phldrT="[Text]"/>
      <dgm:spPr/>
      <dgm:t>
        <a:bodyPr/>
        <a:lstStyle/>
        <a:p>
          <a:r>
            <a:rPr lang="es-CL" dirty="0"/>
            <a:t>Actores locales</a:t>
          </a:r>
        </a:p>
      </dgm:t>
    </dgm:pt>
    <dgm:pt modelId="{FDDC609D-54C8-4A86-939E-FBE7792BC1A2}" type="parTrans" cxnId="{BB48AF56-79B6-43EF-A3FC-B043AB273BDC}">
      <dgm:prSet/>
      <dgm:spPr/>
      <dgm:t>
        <a:bodyPr/>
        <a:lstStyle/>
        <a:p>
          <a:endParaRPr lang="es-CL"/>
        </a:p>
      </dgm:t>
    </dgm:pt>
    <dgm:pt modelId="{6D4DC368-CD77-4D8C-82FA-3B6D5FF28E3A}" type="sibTrans" cxnId="{BB48AF56-79B6-43EF-A3FC-B043AB273BDC}">
      <dgm:prSet/>
      <dgm:spPr/>
      <dgm:t>
        <a:bodyPr/>
        <a:lstStyle/>
        <a:p>
          <a:endParaRPr lang="es-CL"/>
        </a:p>
      </dgm:t>
    </dgm:pt>
    <dgm:pt modelId="{5675F6B3-50C5-463E-AAF4-E35F52C8E000}">
      <dgm:prSet phldrT="[Text]"/>
      <dgm:spPr/>
      <dgm:t>
        <a:bodyPr/>
        <a:lstStyle/>
        <a:p>
          <a:r>
            <a:rPr lang="es-CL" dirty="0"/>
            <a:t>Proveedor de carga</a:t>
          </a:r>
        </a:p>
      </dgm:t>
    </dgm:pt>
    <dgm:pt modelId="{34FDE0F2-207B-467B-BCC8-0CE096BDCEB3}" type="parTrans" cxnId="{DE66F1F5-090E-4D4F-9DA9-61281C4553E6}">
      <dgm:prSet/>
      <dgm:spPr/>
      <dgm:t>
        <a:bodyPr/>
        <a:lstStyle/>
        <a:p>
          <a:endParaRPr lang="es-CL"/>
        </a:p>
      </dgm:t>
    </dgm:pt>
    <dgm:pt modelId="{23AC7805-8FB2-4CC2-AC96-70EB4809B1E0}" type="sibTrans" cxnId="{DE66F1F5-090E-4D4F-9DA9-61281C4553E6}">
      <dgm:prSet/>
      <dgm:spPr/>
      <dgm:t>
        <a:bodyPr/>
        <a:lstStyle/>
        <a:p>
          <a:endParaRPr lang="es-CL"/>
        </a:p>
      </dgm:t>
    </dgm:pt>
    <dgm:pt modelId="{DCA314A5-954E-45B6-9857-AB791D0C5326}">
      <dgm:prSet phldrT="[Text]"/>
      <dgm:spPr/>
      <dgm:t>
        <a:bodyPr/>
        <a:lstStyle/>
        <a:p>
          <a:r>
            <a:rPr lang="es-CL" dirty="0"/>
            <a:t>Distribuidora eléctrica</a:t>
          </a:r>
        </a:p>
      </dgm:t>
    </dgm:pt>
    <dgm:pt modelId="{194065B0-C733-47A4-A244-4FC9A9E2E7B1}" type="parTrans" cxnId="{7B83C91C-76CE-4F32-952E-BF78332E900A}">
      <dgm:prSet/>
      <dgm:spPr/>
      <dgm:t>
        <a:bodyPr/>
        <a:lstStyle/>
        <a:p>
          <a:endParaRPr lang="es-CL"/>
        </a:p>
      </dgm:t>
    </dgm:pt>
    <dgm:pt modelId="{2574E5E8-F78B-4D89-9849-59E37BC94A0E}" type="sibTrans" cxnId="{7B83C91C-76CE-4F32-952E-BF78332E900A}">
      <dgm:prSet/>
      <dgm:spPr/>
      <dgm:t>
        <a:bodyPr/>
        <a:lstStyle/>
        <a:p>
          <a:endParaRPr lang="es-CL"/>
        </a:p>
      </dgm:t>
    </dgm:pt>
    <dgm:pt modelId="{09AFD3DB-7407-4925-BED9-3831BBA7F431}">
      <dgm:prSet phldrT="[Text]"/>
      <dgm:spPr/>
      <dgm:t>
        <a:bodyPr/>
        <a:lstStyle/>
        <a:p>
          <a:r>
            <a:rPr lang="es-CL" dirty="0"/>
            <a:t>Usuarios</a:t>
          </a:r>
        </a:p>
      </dgm:t>
    </dgm:pt>
    <dgm:pt modelId="{16BABFA1-393A-4F39-839E-61F7C27B2C93}" type="parTrans" cxnId="{B96A9F87-EF3A-4111-B675-5803E7A6394B}">
      <dgm:prSet/>
      <dgm:spPr/>
      <dgm:t>
        <a:bodyPr/>
        <a:lstStyle/>
        <a:p>
          <a:endParaRPr lang="es-CL"/>
        </a:p>
      </dgm:t>
    </dgm:pt>
    <dgm:pt modelId="{4FE13760-5FC3-4DA2-AE76-D6376930827B}" type="sibTrans" cxnId="{B96A9F87-EF3A-4111-B675-5803E7A6394B}">
      <dgm:prSet/>
      <dgm:spPr/>
      <dgm:t>
        <a:bodyPr/>
        <a:lstStyle/>
        <a:p>
          <a:endParaRPr lang="es-CL"/>
        </a:p>
      </dgm:t>
    </dgm:pt>
    <dgm:pt modelId="{58EC7E84-ED2C-4CF0-AEE7-EF439A9C63E8}" type="pres">
      <dgm:prSet presAssocID="{111A1BB1-367F-4DEB-9AF5-8FA565DF57F8}" presName="compositeShape" presStyleCnt="0">
        <dgm:presLayoutVars>
          <dgm:chMax val="7"/>
          <dgm:dir/>
          <dgm:resizeHandles val="exact"/>
        </dgm:presLayoutVars>
      </dgm:prSet>
      <dgm:spPr/>
    </dgm:pt>
    <dgm:pt modelId="{25F79BFB-C41C-47BC-A6BA-BEE4CD99BE59}" type="pres">
      <dgm:prSet presAssocID="{18663C46-447E-4E9E-8D6E-F7FD59A33EDC}" presName="circ1" presStyleLbl="vennNode1" presStyleIdx="0" presStyleCnt="7"/>
      <dgm:spPr/>
    </dgm:pt>
    <dgm:pt modelId="{6A19E95E-858A-40FD-AABE-DBA98BE5925B}" type="pres">
      <dgm:prSet presAssocID="{18663C46-447E-4E9E-8D6E-F7FD59A33ED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E194716-D504-45AE-9277-775A0388E269}" type="pres">
      <dgm:prSet presAssocID="{8F87A7FB-D18D-4B83-8729-7DAC8119ADF4}" presName="circ2" presStyleLbl="vennNode1" presStyleIdx="1" presStyleCnt="7"/>
      <dgm:spPr/>
    </dgm:pt>
    <dgm:pt modelId="{D9A71838-101E-496B-B457-E6841E21C2B6}" type="pres">
      <dgm:prSet presAssocID="{8F87A7FB-D18D-4B83-8729-7DAC8119ADF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10AD3C0-8206-4567-B780-09BC934D06E2}" type="pres">
      <dgm:prSet presAssocID="{253B8C75-606C-475B-B6A2-335B28ECB5E6}" presName="circ3" presStyleLbl="vennNode1" presStyleIdx="2" presStyleCnt="7"/>
      <dgm:spPr/>
    </dgm:pt>
    <dgm:pt modelId="{80D577A9-A84C-4D9D-B56E-F270E91C12F1}" type="pres">
      <dgm:prSet presAssocID="{253B8C75-606C-475B-B6A2-335B28ECB5E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65FC5C0-FD90-4E96-A28A-4F367A35CDFD}" type="pres">
      <dgm:prSet presAssocID="{47F94E9D-537F-4A4E-AD50-F14BD8F6394C}" presName="circ4" presStyleLbl="vennNode1" presStyleIdx="3" presStyleCnt="7"/>
      <dgm:spPr/>
    </dgm:pt>
    <dgm:pt modelId="{8C29A0B5-0DE1-4798-A276-4E65B19E563A}" type="pres">
      <dgm:prSet presAssocID="{47F94E9D-537F-4A4E-AD50-F14BD8F6394C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40D38B5-8145-4EA4-92D6-18FA19927BD8}" type="pres">
      <dgm:prSet presAssocID="{5675F6B3-50C5-463E-AAF4-E35F52C8E000}" presName="circ5" presStyleLbl="vennNode1" presStyleIdx="4" presStyleCnt="7"/>
      <dgm:spPr/>
    </dgm:pt>
    <dgm:pt modelId="{74B6BF32-B6C2-4C0E-9917-D1EE59B44CC6}" type="pres">
      <dgm:prSet presAssocID="{5675F6B3-50C5-463E-AAF4-E35F52C8E000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50C7B6F-13FC-4389-BE93-108CE348281B}" type="pres">
      <dgm:prSet presAssocID="{DCA314A5-954E-45B6-9857-AB791D0C5326}" presName="circ6" presStyleLbl="vennNode1" presStyleIdx="5" presStyleCnt="7"/>
      <dgm:spPr/>
    </dgm:pt>
    <dgm:pt modelId="{7AA70E1B-3E23-41F1-8DA9-1B4EF7CC1EE7}" type="pres">
      <dgm:prSet presAssocID="{DCA314A5-954E-45B6-9857-AB791D0C5326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EE06780-5C7A-4775-9273-2FB9A3EBAB3E}" type="pres">
      <dgm:prSet presAssocID="{09AFD3DB-7407-4925-BED9-3831BBA7F431}" presName="circ7" presStyleLbl="vennNode1" presStyleIdx="6" presStyleCnt="7"/>
      <dgm:spPr/>
    </dgm:pt>
    <dgm:pt modelId="{E80EFB00-C894-492F-A525-2EE42CE3A4F5}" type="pres">
      <dgm:prSet presAssocID="{09AFD3DB-7407-4925-BED9-3831BBA7F431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3B03B002-FF45-412F-A81F-595A11D0B7F0}" type="presOf" srcId="{8F87A7FB-D18D-4B83-8729-7DAC8119ADF4}" destId="{D9A71838-101E-496B-B457-E6841E21C2B6}" srcOrd="0" destOrd="0" presId="urn:microsoft.com/office/officeart/2005/8/layout/venn1"/>
    <dgm:cxn modelId="{7B83C91C-76CE-4F32-952E-BF78332E900A}" srcId="{111A1BB1-367F-4DEB-9AF5-8FA565DF57F8}" destId="{DCA314A5-954E-45B6-9857-AB791D0C5326}" srcOrd="5" destOrd="0" parTransId="{194065B0-C733-47A4-A244-4FC9A9E2E7B1}" sibTransId="{2574E5E8-F78B-4D89-9849-59E37BC94A0E}"/>
    <dgm:cxn modelId="{A4D31326-D9A8-4162-A3F8-72997F98CD98}" srcId="{111A1BB1-367F-4DEB-9AF5-8FA565DF57F8}" destId="{8F87A7FB-D18D-4B83-8729-7DAC8119ADF4}" srcOrd="1" destOrd="0" parTransId="{1BA21381-D88B-436E-BF68-3B0764133F92}" sibTransId="{C832FAE6-E27C-450F-B292-9D98B9178F82}"/>
    <dgm:cxn modelId="{4DAFE433-E2DE-4085-BD14-807CB63D1B52}" type="presOf" srcId="{253B8C75-606C-475B-B6A2-335B28ECB5E6}" destId="{80D577A9-A84C-4D9D-B56E-F270E91C12F1}" srcOrd="0" destOrd="0" presId="urn:microsoft.com/office/officeart/2005/8/layout/venn1"/>
    <dgm:cxn modelId="{61D7E035-4829-420B-AD22-DEFCB4C2DFA6}" type="presOf" srcId="{111A1BB1-367F-4DEB-9AF5-8FA565DF57F8}" destId="{58EC7E84-ED2C-4CF0-AEE7-EF439A9C63E8}" srcOrd="0" destOrd="0" presId="urn:microsoft.com/office/officeart/2005/8/layout/venn1"/>
    <dgm:cxn modelId="{57D25341-2FB4-4E2F-BF0F-FDFCD1615BC4}" type="presOf" srcId="{DCA314A5-954E-45B6-9857-AB791D0C5326}" destId="{7AA70E1B-3E23-41F1-8DA9-1B4EF7CC1EE7}" srcOrd="0" destOrd="0" presId="urn:microsoft.com/office/officeart/2005/8/layout/venn1"/>
    <dgm:cxn modelId="{472D1C74-BFDC-498D-B8B1-089208576816}" type="presOf" srcId="{09AFD3DB-7407-4925-BED9-3831BBA7F431}" destId="{E80EFB00-C894-492F-A525-2EE42CE3A4F5}" srcOrd="0" destOrd="0" presId="urn:microsoft.com/office/officeart/2005/8/layout/venn1"/>
    <dgm:cxn modelId="{D7056A56-C76C-4C30-BD7A-CC3633666369}" srcId="{111A1BB1-367F-4DEB-9AF5-8FA565DF57F8}" destId="{18663C46-447E-4E9E-8D6E-F7FD59A33EDC}" srcOrd="0" destOrd="0" parTransId="{EE50BCF1-2894-4DD2-98CF-AF0D534C22D0}" sibTransId="{149A8B11-A7DB-4F0F-BE50-1ADA085B087A}"/>
    <dgm:cxn modelId="{BB48AF56-79B6-43EF-A3FC-B043AB273BDC}" srcId="{111A1BB1-367F-4DEB-9AF5-8FA565DF57F8}" destId="{47F94E9D-537F-4A4E-AD50-F14BD8F6394C}" srcOrd="3" destOrd="0" parTransId="{FDDC609D-54C8-4A86-939E-FBE7792BC1A2}" sibTransId="{6D4DC368-CD77-4D8C-82FA-3B6D5FF28E3A}"/>
    <dgm:cxn modelId="{B96A9F87-EF3A-4111-B675-5803E7A6394B}" srcId="{111A1BB1-367F-4DEB-9AF5-8FA565DF57F8}" destId="{09AFD3DB-7407-4925-BED9-3831BBA7F431}" srcOrd="6" destOrd="0" parTransId="{16BABFA1-393A-4F39-839E-61F7C27B2C93}" sibTransId="{4FE13760-5FC3-4DA2-AE76-D6376930827B}"/>
    <dgm:cxn modelId="{C8D5018E-B7F1-4FD8-9449-43B40D554A4C}" type="presOf" srcId="{47F94E9D-537F-4A4E-AD50-F14BD8F6394C}" destId="{8C29A0B5-0DE1-4798-A276-4E65B19E563A}" srcOrd="0" destOrd="0" presId="urn:microsoft.com/office/officeart/2005/8/layout/venn1"/>
    <dgm:cxn modelId="{0DB376AB-54C6-42BC-97DC-B32CFDFC661E}" type="presOf" srcId="{18663C46-447E-4E9E-8D6E-F7FD59A33EDC}" destId="{6A19E95E-858A-40FD-AABE-DBA98BE5925B}" srcOrd="0" destOrd="0" presId="urn:microsoft.com/office/officeart/2005/8/layout/venn1"/>
    <dgm:cxn modelId="{7EF3E2BC-6CAB-47A2-9558-663E966DB848}" srcId="{111A1BB1-367F-4DEB-9AF5-8FA565DF57F8}" destId="{253B8C75-606C-475B-B6A2-335B28ECB5E6}" srcOrd="2" destOrd="0" parTransId="{5C372C19-4D8F-44D0-8CEC-508DED76FFD2}" sibTransId="{F82AADDB-1D0B-4FBD-9510-2128A143D2FF}"/>
    <dgm:cxn modelId="{3ADBA9C1-F69C-4050-B83B-9CC219224C5E}" type="presOf" srcId="{5675F6B3-50C5-463E-AAF4-E35F52C8E000}" destId="{74B6BF32-B6C2-4C0E-9917-D1EE59B44CC6}" srcOrd="0" destOrd="0" presId="urn:microsoft.com/office/officeart/2005/8/layout/venn1"/>
    <dgm:cxn modelId="{DE66F1F5-090E-4D4F-9DA9-61281C4553E6}" srcId="{111A1BB1-367F-4DEB-9AF5-8FA565DF57F8}" destId="{5675F6B3-50C5-463E-AAF4-E35F52C8E000}" srcOrd="4" destOrd="0" parTransId="{34FDE0F2-207B-467B-BCC8-0CE096BDCEB3}" sibTransId="{23AC7805-8FB2-4CC2-AC96-70EB4809B1E0}"/>
    <dgm:cxn modelId="{862BEC8D-29B5-4E3E-B5E0-C850BB228130}" type="presParOf" srcId="{58EC7E84-ED2C-4CF0-AEE7-EF439A9C63E8}" destId="{25F79BFB-C41C-47BC-A6BA-BEE4CD99BE59}" srcOrd="0" destOrd="0" presId="urn:microsoft.com/office/officeart/2005/8/layout/venn1"/>
    <dgm:cxn modelId="{F59CF284-0089-4D5D-BA70-559DAFB3C421}" type="presParOf" srcId="{58EC7E84-ED2C-4CF0-AEE7-EF439A9C63E8}" destId="{6A19E95E-858A-40FD-AABE-DBA98BE5925B}" srcOrd="1" destOrd="0" presId="urn:microsoft.com/office/officeart/2005/8/layout/venn1"/>
    <dgm:cxn modelId="{F132C2E9-9BBB-4635-802E-219727D7D6A2}" type="presParOf" srcId="{58EC7E84-ED2C-4CF0-AEE7-EF439A9C63E8}" destId="{8E194716-D504-45AE-9277-775A0388E269}" srcOrd="2" destOrd="0" presId="urn:microsoft.com/office/officeart/2005/8/layout/venn1"/>
    <dgm:cxn modelId="{4D48CC8F-CE8C-4A24-BA7D-343227577C2E}" type="presParOf" srcId="{58EC7E84-ED2C-4CF0-AEE7-EF439A9C63E8}" destId="{D9A71838-101E-496B-B457-E6841E21C2B6}" srcOrd="3" destOrd="0" presId="urn:microsoft.com/office/officeart/2005/8/layout/venn1"/>
    <dgm:cxn modelId="{0C7BD04C-2C62-4B36-BE0B-09C38C718FD8}" type="presParOf" srcId="{58EC7E84-ED2C-4CF0-AEE7-EF439A9C63E8}" destId="{210AD3C0-8206-4567-B780-09BC934D06E2}" srcOrd="4" destOrd="0" presId="urn:microsoft.com/office/officeart/2005/8/layout/venn1"/>
    <dgm:cxn modelId="{06EC0830-7C5E-4CF6-B1BC-EA0E788A64DB}" type="presParOf" srcId="{58EC7E84-ED2C-4CF0-AEE7-EF439A9C63E8}" destId="{80D577A9-A84C-4D9D-B56E-F270E91C12F1}" srcOrd="5" destOrd="0" presId="urn:microsoft.com/office/officeart/2005/8/layout/venn1"/>
    <dgm:cxn modelId="{34983A2B-0459-434B-9237-23C3C52A0EB0}" type="presParOf" srcId="{58EC7E84-ED2C-4CF0-AEE7-EF439A9C63E8}" destId="{265FC5C0-FD90-4E96-A28A-4F367A35CDFD}" srcOrd="6" destOrd="0" presId="urn:microsoft.com/office/officeart/2005/8/layout/venn1"/>
    <dgm:cxn modelId="{C59C001A-66EE-48FC-84D7-7C4CCC652FDD}" type="presParOf" srcId="{58EC7E84-ED2C-4CF0-AEE7-EF439A9C63E8}" destId="{8C29A0B5-0DE1-4798-A276-4E65B19E563A}" srcOrd="7" destOrd="0" presId="urn:microsoft.com/office/officeart/2005/8/layout/venn1"/>
    <dgm:cxn modelId="{CEA8946A-390C-457F-8F3D-DE1B3065B5D0}" type="presParOf" srcId="{58EC7E84-ED2C-4CF0-AEE7-EF439A9C63E8}" destId="{140D38B5-8145-4EA4-92D6-18FA19927BD8}" srcOrd="8" destOrd="0" presId="urn:microsoft.com/office/officeart/2005/8/layout/venn1"/>
    <dgm:cxn modelId="{D2A4490E-B5F0-46EA-8ED2-52F9D0841AE9}" type="presParOf" srcId="{58EC7E84-ED2C-4CF0-AEE7-EF439A9C63E8}" destId="{74B6BF32-B6C2-4C0E-9917-D1EE59B44CC6}" srcOrd="9" destOrd="0" presId="urn:microsoft.com/office/officeart/2005/8/layout/venn1"/>
    <dgm:cxn modelId="{312EF9DE-0FD8-409F-9F56-A00420A89578}" type="presParOf" srcId="{58EC7E84-ED2C-4CF0-AEE7-EF439A9C63E8}" destId="{B50C7B6F-13FC-4389-BE93-108CE348281B}" srcOrd="10" destOrd="0" presId="urn:microsoft.com/office/officeart/2005/8/layout/venn1"/>
    <dgm:cxn modelId="{2A64036C-4383-403B-B34B-DFCBAF6B67D9}" type="presParOf" srcId="{58EC7E84-ED2C-4CF0-AEE7-EF439A9C63E8}" destId="{7AA70E1B-3E23-41F1-8DA9-1B4EF7CC1EE7}" srcOrd="11" destOrd="0" presId="urn:microsoft.com/office/officeart/2005/8/layout/venn1"/>
    <dgm:cxn modelId="{B7C37D4F-508D-44EA-AAA2-3BB84B29DB1A}" type="presParOf" srcId="{58EC7E84-ED2C-4CF0-AEE7-EF439A9C63E8}" destId="{1EE06780-5C7A-4775-9273-2FB9A3EBAB3E}" srcOrd="12" destOrd="0" presId="urn:microsoft.com/office/officeart/2005/8/layout/venn1"/>
    <dgm:cxn modelId="{4812E377-CDC5-421E-B075-95449E916303}" type="presParOf" srcId="{58EC7E84-ED2C-4CF0-AEE7-EF439A9C63E8}" destId="{E80EFB00-C894-492F-A525-2EE42CE3A4F5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43255D0-DDFB-4ACB-B701-41E86B5AB64B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L"/>
        </a:p>
      </dgm:t>
    </dgm:pt>
    <dgm:pt modelId="{5EC4E085-6F4C-4A75-B723-2A795B3A3BE3}">
      <dgm:prSet phldrT="[Text]"/>
      <dgm:spPr/>
      <dgm:t>
        <a:bodyPr/>
        <a:lstStyle/>
        <a:p>
          <a:r>
            <a:rPr lang="es-CL" dirty="0"/>
            <a:t>Demanda - Conducta</a:t>
          </a:r>
        </a:p>
      </dgm:t>
    </dgm:pt>
    <dgm:pt modelId="{216AC33B-6408-4068-9547-7D558470C383}" type="parTrans" cxnId="{46CD6F92-13F1-4815-9694-F205725768BE}">
      <dgm:prSet/>
      <dgm:spPr/>
      <dgm:t>
        <a:bodyPr/>
        <a:lstStyle/>
        <a:p>
          <a:endParaRPr lang="es-CL"/>
        </a:p>
      </dgm:t>
    </dgm:pt>
    <dgm:pt modelId="{9F7A84D9-143C-4651-B286-EBDCCCBF8413}" type="sibTrans" cxnId="{46CD6F92-13F1-4815-9694-F205725768BE}">
      <dgm:prSet/>
      <dgm:spPr/>
      <dgm:t>
        <a:bodyPr/>
        <a:lstStyle/>
        <a:p>
          <a:endParaRPr lang="es-CL"/>
        </a:p>
      </dgm:t>
    </dgm:pt>
    <dgm:pt modelId="{25A2091E-EA44-4A45-B74D-DA7BD7226BA2}">
      <dgm:prSet phldrT="[Text]"/>
      <dgm:spPr/>
      <dgm:t>
        <a:bodyPr/>
        <a:lstStyle/>
        <a:p>
          <a:r>
            <a:rPr lang="es-CL" dirty="0"/>
            <a:t>Redes eléctricas</a:t>
          </a:r>
        </a:p>
      </dgm:t>
    </dgm:pt>
    <dgm:pt modelId="{C22F8628-6013-4580-9695-9A988E2C1FC6}" type="parTrans" cxnId="{E1948914-D6FF-415C-8DE3-EDFF3E85321E}">
      <dgm:prSet/>
      <dgm:spPr/>
      <dgm:t>
        <a:bodyPr/>
        <a:lstStyle/>
        <a:p>
          <a:endParaRPr lang="es-CL"/>
        </a:p>
      </dgm:t>
    </dgm:pt>
    <dgm:pt modelId="{52EE69FF-7C4B-4ABB-B096-5F9593220123}" type="sibTrans" cxnId="{E1948914-D6FF-415C-8DE3-EDFF3E85321E}">
      <dgm:prSet/>
      <dgm:spPr/>
      <dgm:t>
        <a:bodyPr/>
        <a:lstStyle/>
        <a:p>
          <a:endParaRPr lang="es-CL"/>
        </a:p>
      </dgm:t>
    </dgm:pt>
    <dgm:pt modelId="{23692493-EA43-4874-BF73-5CA737887C75}">
      <dgm:prSet phldrT="[Text]"/>
      <dgm:spPr/>
      <dgm:t>
        <a:bodyPr/>
        <a:lstStyle/>
        <a:p>
          <a:r>
            <a:rPr lang="es-CL" dirty="0"/>
            <a:t>Económica</a:t>
          </a:r>
        </a:p>
      </dgm:t>
    </dgm:pt>
    <dgm:pt modelId="{BF1B4ADE-4C30-4C83-99AD-41B4BBF1ECEA}" type="parTrans" cxnId="{210EC84F-90C1-42E9-987A-552E4F55B9E9}">
      <dgm:prSet/>
      <dgm:spPr/>
      <dgm:t>
        <a:bodyPr/>
        <a:lstStyle/>
        <a:p>
          <a:endParaRPr lang="es-CL"/>
        </a:p>
      </dgm:t>
    </dgm:pt>
    <dgm:pt modelId="{ED138CE5-4CA1-4207-9CBA-261DB9E3CD6B}" type="sibTrans" cxnId="{210EC84F-90C1-42E9-987A-552E4F55B9E9}">
      <dgm:prSet/>
      <dgm:spPr/>
      <dgm:t>
        <a:bodyPr/>
        <a:lstStyle/>
        <a:p>
          <a:endParaRPr lang="es-CL"/>
        </a:p>
      </dgm:t>
    </dgm:pt>
    <dgm:pt modelId="{C7FDE4CD-CB1B-4160-859D-B007727A4053}">
      <dgm:prSet phldrT="[Text]"/>
      <dgm:spPr/>
      <dgm:t>
        <a:bodyPr/>
        <a:lstStyle/>
        <a:p>
          <a:r>
            <a:rPr lang="es-CL" dirty="0"/>
            <a:t>Costos de implementación</a:t>
          </a:r>
        </a:p>
      </dgm:t>
    </dgm:pt>
    <dgm:pt modelId="{34687597-438E-4C6C-A0DB-1AC83DD84F17}" type="parTrans" cxnId="{7ECB155B-DFD2-4912-A154-E2171602819F}">
      <dgm:prSet/>
      <dgm:spPr/>
      <dgm:t>
        <a:bodyPr/>
        <a:lstStyle/>
        <a:p>
          <a:endParaRPr lang="es-CL"/>
        </a:p>
      </dgm:t>
    </dgm:pt>
    <dgm:pt modelId="{79304F18-3837-4659-A04F-75B7F49E83F2}" type="sibTrans" cxnId="{7ECB155B-DFD2-4912-A154-E2171602819F}">
      <dgm:prSet/>
      <dgm:spPr/>
      <dgm:t>
        <a:bodyPr/>
        <a:lstStyle/>
        <a:p>
          <a:endParaRPr lang="es-CL"/>
        </a:p>
      </dgm:t>
    </dgm:pt>
    <dgm:pt modelId="{1DAEEEC9-5B53-41C2-B76B-C815D3F7D829}">
      <dgm:prSet phldrT="[Text]"/>
      <dgm:spPr/>
      <dgm:t>
        <a:bodyPr/>
        <a:lstStyle/>
        <a:p>
          <a:r>
            <a:rPr lang="es-CL" dirty="0"/>
            <a:t>Costos de operación y mantención</a:t>
          </a:r>
        </a:p>
      </dgm:t>
    </dgm:pt>
    <dgm:pt modelId="{4716D4B2-EF37-4834-9074-0F9496CA5349}" type="parTrans" cxnId="{D81D9FED-E000-4CCD-983D-BD26977A5550}">
      <dgm:prSet/>
      <dgm:spPr/>
      <dgm:t>
        <a:bodyPr/>
        <a:lstStyle/>
        <a:p>
          <a:endParaRPr lang="es-CL"/>
        </a:p>
      </dgm:t>
    </dgm:pt>
    <dgm:pt modelId="{DEE76F71-2F3C-486F-8458-ABD36B2F0279}" type="sibTrans" cxnId="{D81D9FED-E000-4CCD-983D-BD26977A5550}">
      <dgm:prSet/>
      <dgm:spPr/>
      <dgm:t>
        <a:bodyPr/>
        <a:lstStyle/>
        <a:p>
          <a:endParaRPr lang="es-CL"/>
        </a:p>
      </dgm:t>
    </dgm:pt>
    <dgm:pt modelId="{23B2BA74-6A11-4637-A6E5-5464C2E2E5AB}">
      <dgm:prSet phldrT="[Text]"/>
      <dgm:spPr/>
      <dgm:t>
        <a:bodyPr/>
        <a:lstStyle/>
        <a:p>
          <a:r>
            <a:rPr lang="es-CL" dirty="0"/>
            <a:t>Impactos en la red</a:t>
          </a:r>
        </a:p>
      </dgm:t>
    </dgm:pt>
    <dgm:pt modelId="{E2D91A62-A34C-42C1-BB83-1FC1E8924784}" type="parTrans" cxnId="{24D6CA88-0DD8-4F1D-8F86-CD566960F649}">
      <dgm:prSet/>
      <dgm:spPr/>
      <dgm:t>
        <a:bodyPr/>
        <a:lstStyle/>
        <a:p>
          <a:endParaRPr lang="es-CL"/>
        </a:p>
      </dgm:t>
    </dgm:pt>
    <dgm:pt modelId="{94C2FFE5-09CB-479F-9682-7F9AC67E8DA2}" type="sibTrans" cxnId="{24D6CA88-0DD8-4F1D-8F86-CD566960F649}">
      <dgm:prSet/>
      <dgm:spPr/>
      <dgm:t>
        <a:bodyPr/>
        <a:lstStyle/>
        <a:p>
          <a:endParaRPr lang="es-CL"/>
        </a:p>
      </dgm:t>
    </dgm:pt>
    <dgm:pt modelId="{B77C3A6C-4DCE-4654-A037-69C30240459A}">
      <dgm:prSet phldrT="[Text]"/>
      <dgm:spPr/>
      <dgm:t>
        <a:bodyPr/>
        <a:lstStyle/>
        <a:p>
          <a:r>
            <a:rPr lang="es-CL" dirty="0"/>
            <a:t>Contaminación de harmónicas.</a:t>
          </a:r>
        </a:p>
      </dgm:t>
    </dgm:pt>
    <dgm:pt modelId="{8384AC66-18D5-4E5A-A7F7-5F28757FA2CB}" type="parTrans" cxnId="{6671FE9C-7F9E-462B-A2EF-251E565409FD}">
      <dgm:prSet/>
      <dgm:spPr/>
      <dgm:t>
        <a:bodyPr/>
        <a:lstStyle/>
        <a:p>
          <a:endParaRPr lang="es-CL"/>
        </a:p>
      </dgm:t>
    </dgm:pt>
    <dgm:pt modelId="{2ACBA34E-0F9F-4F23-9D7D-0DADFC3EF93A}" type="sibTrans" cxnId="{6671FE9C-7F9E-462B-A2EF-251E565409FD}">
      <dgm:prSet/>
      <dgm:spPr/>
      <dgm:t>
        <a:bodyPr/>
        <a:lstStyle/>
        <a:p>
          <a:endParaRPr lang="es-CL"/>
        </a:p>
      </dgm:t>
    </dgm:pt>
    <dgm:pt modelId="{DD641A12-06EF-4D0E-86D2-25EC6B94318F}">
      <dgm:prSet phldrT="[Text]"/>
      <dgm:spPr/>
      <dgm:t>
        <a:bodyPr/>
        <a:lstStyle/>
        <a:p>
          <a:r>
            <a:rPr lang="es-CL" dirty="0"/>
            <a:t>Intención de compra</a:t>
          </a:r>
        </a:p>
      </dgm:t>
    </dgm:pt>
    <dgm:pt modelId="{FBFA20EB-D27C-46B8-9BF2-EF4C77298284}" type="parTrans" cxnId="{04E9C350-549A-4132-95CF-B56A7CCB21BE}">
      <dgm:prSet/>
      <dgm:spPr/>
      <dgm:t>
        <a:bodyPr/>
        <a:lstStyle/>
        <a:p>
          <a:endParaRPr lang="es-CL"/>
        </a:p>
      </dgm:t>
    </dgm:pt>
    <dgm:pt modelId="{0DD436AC-9A57-4C34-A6BE-B3C75A45005D}" type="sibTrans" cxnId="{04E9C350-549A-4132-95CF-B56A7CCB21BE}">
      <dgm:prSet/>
      <dgm:spPr/>
      <dgm:t>
        <a:bodyPr/>
        <a:lstStyle/>
        <a:p>
          <a:endParaRPr lang="es-CL"/>
        </a:p>
      </dgm:t>
    </dgm:pt>
    <dgm:pt modelId="{F8F55AB9-0D68-47D3-B060-3313D66879E3}">
      <dgm:prSet phldrT="[Text]"/>
      <dgm:spPr/>
      <dgm:t>
        <a:bodyPr/>
        <a:lstStyle/>
        <a:p>
          <a:r>
            <a:rPr lang="es-CL" dirty="0"/>
            <a:t>Ventas de VE</a:t>
          </a:r>
        </a:p>
      </dgm:t>
    </dgm:pt>
    <dgm:pt modelId="{5019EBB3-A243-4B48-83C5-8865DDEB408E}" type="parTrans" cxnId="{D1983CFC-0B1E-4848-8678-3DF0C870587A}">
      <dgm:prSet/>
      <dgm:spPr/>
      <dgm:t>
        <a:bodyPr/>
        <a:lstStyle/>
        <a:p>
          <a:endParaRPr lang="es-CL"/>
        </a:p>
      </dgm:t>
    </dgm:pt>
    <dgm:pt modelId="{7BF76355-3B74-40BA-993F-D626A162AC0D}" type="sibTrans" cxnId="{D1983CFC-0B1E-4848-8678-3DF0C870587A}">
      <dgm:prSet/>
      <dgm:spPr/>
      <dgm:t>
        <a:bodyPr/>
        <a:lstStyle/>
        <a:p>
          <a:endParaRPr lang="es-CL"/>
        </a:p>
      </dgm:t>
    </dgm:pt>
    <dgm:pt modelId="{C0FCBBDB-DBD3-41D9-A01B-6689DDCB271D}">
      <dgm:prSet phldrT="[Text]"/>
      <dgm:spPr/>
      <dgm:t>
        <a:bodyPr/>
        <a:lstStyle/>
        <a:p>
          <a:r>
            <a:rPr lang="es-CL" dirty="0"/>
            <a:t>Factores geográficos.</a:t>
          </a:r>
        </a:p>
      </dgm:t>
    </dgm:pt>
    <dgm:pt modelId="{CF8E195D-AD9E-4432-841E-27F07E9A0F61}" type="parTrans" cxnId="{0FF9EC65-6736-4CC5-8D3E-F8273B592075}">
      <dgm:prSet/>
      <dgm:spPr/>
      <dgm:t>
        <a:bodyPr/>
        <a:lstStyle/>
        <a:p>
          <a:endParaRPr lang="es-CL"/>
        </a:p>
      </dgm:t>
    </dgm:pt>
    <dgm:pt modelId="{57C52C58-9551-4BF5-8743-90D4B6087012}" type="sibTrans" cxnId="{0FF9EC65-6736-4CC5-8D3E-F8273B592075}">
      <dgm:prSet/>
      <dgm:spPr/>
      <dgm:t>
        <a:bodyPr/>
        <a:lstStyle/>
        <a:p>
          <a:endParaRPr lang="es-CL"/>
        </a:p>
      </dgm:t>
    </dgm:pt>
    <dgm:pt modelId="{C6F96CF2-9DE4-46E9-8382-D44CA20EC074}">
      <dgm:prSet phldrT="[Text]"/>
      <dgm:spPr/>
      <dgm:t>
        <a:bodyPr/>
        <a:lstStyle/>
        <a:p>
          <a:r>
            <a:rPr lang="es-CL" dirty="0"/>
            <a:t>Factibilidad de construcción</a:t>
          </a:r>
        </a:p>
      </dgm:t>
    </dgm:pt>
    <dgm:pt modelId="{238E5217-736D-4017-A433-6EE4C567DE7A}" type="parTrans" cxnId="{FC42AF56-620F-47D8-A4C4-9DA6868C19AB}">
      <dgm:prSet/>
      <dgm:spPr/>
      <dgm:t>
        <a:bodyPr/>
        <a:lstStyle/>
        <a:p>
          <a:endParaRPr lang="es-CL"/>
        </a:p>
      </dgm:t>
    </dgm:pt>
    <dgm:pt modelId="{1697DD77-AE86-4C2F-8BA8-7B4487525F0A}" type="sibTrans" cxnId="{FC42AF56-620F-47D8-A4C4-9DA6868C19AB}">
      <dgm:prSet/>
      <dgm:spPr/>
      <dgm:t>
        <a:bodyPr/>
        <a:lstStyle/>
        <a:p>
          <a:endParaRPr lang="es-CL"/>
        </a:p>
      </dgm:t>
    </dgm:pt>
    <dgm:pt modelId="{10377777-DE82-4C22-B206-292F40BCB8B3}">
      <dgm:prSet phldrT="[Text]"/>
      <dgm:spPr/>
      <dgm:t>
        <a:bodyPr/>
        <a:lstStyle/>
        <a:p>
          <a:r>
            <a:rPr lang="es-CL" dirty="0"/>
            <a:t>Factores sociales (riesgo de vandalismo)</a:t>
          </a:r>
        </a:p>
      </dgm:t>
    </dgm:pt>
    <dgm:pt modelId="{70648218-4115-4CE4-8F67-A57018E79DB6}" type="parTrans" cxnId="{BB3328D9-1513-45B3-A98F-F6A64EB3DC91}">
      <dgm:prSet/>
      <dgm:spPr/>
      <dgm:t>
        <a:bodyPr/>
        <a:lstStyle/>
        <a:p>
          <a:endParaRPr lang="es-CL"/>
        </a:p>
      </dgm:t>
    </dgm:pt>
    <dgm:pt modelId="{E295E39E-9E3B-4291-886C-6043D9FC240B}" type="sibTrans" cxnId="{BB3328D9-1513-45B3-A98F-F6A64EB3DC91}">
      <dgm:prSet/>
      <dgm:spPr/>
      <dgm:t>
        <a:bodyPr/>
        <a:lstStyle/>
        <a:p>
          <a:endParaRPr lang="es-CL"/>
        </a:p>
      </dgm:t>
    </dgm:pt>
    <dgm:pt modelId="{A65A5019-97E7-4136-A83D-16063AE6273B}">
      <dgm:prSet phldrT="[Text]"/>
      <dgm:spPr/>
      <dgm:t>
        <a:bodyPr/>
        <a:lstStyle/>
        <a:p>
          <a:r>
            <a:rPr lang="es-CL" dirty="0"/>
            <a:t>Actividades (trabajo, estudio, compras, etc.)</a:t>
          </a:r>
        </a:p>
      </dgm:t>
    </dgm:pt>
    <dgm:pt modelId="{D1B873AF-F796-4A18-A0AF-E302CAD82C9F}" type="parTrans" cxnId="{DBFED37F-640E-4CEB-8A43-CC51D8F56DA7}">
      <dgm:prSet/>
      <dgm:spPr/>
      <dgm:t>
        <a:bodyPr/>
        <a:lstStyle/>
        <a:p>
          <a:endParaRPr lang="es-CL"/>
        </a:p>
      </dgm:t>
    </dgm:pt>
    <dgm:pt modelId="{8E30300D-E40B-43A6-B8BA-E83383773AB0}" type="sibTrans" cxnId="{DBFED37F-640E-4CEB-8A43-CC51D8F56DA7}">
      <dgm:prSet/>
      <dgm:spPr/>
      <dgm:t>
        <a:bodyPr/>
        <a:lstStyle/>
        <a:p>
          <a:endParaRPr lang="es-CL"/>
        </a:p>
      </dgm:t>
    </dgm:pt>
    <dgm:pt modelId="{0884E1CB-EAFD-4DEB-A868-DDB4CEF0BEDB}">
      <dgm:prSet phldrT="[Text]"/>
      <dgm:spPr/>
      <dgm:t>
        <a:bodyPr/>
        <a:lstStyle/>
        <a:p>
          <a:r>
            <a:rPr lang="es-CL" dirty="0"/>
            <a:t>Urbana – transporte</a:t>
          </a:r>
        </a:p>
      </dgm:t>
    </dgm:pt>
    <dgm:pt modelId="{C369D726-6774-41DA-9D64-BB581EC52021}" type="parTrans" cxnId="{5DCEFBB8-673E-421B-AC11-5A5E344397C4}">
      <dgm:prSet/>
      <dgm:spPr/>
      <dgm:t>
        <a:bodyPr/>
        <a:lstStyle/>
        <a:p>
          <a:endParaRPr lang="es-CL"/>
        </a:p>
      </dgm:t>
    </dgm:pt>
    <dgm:pt modelId="{CC90FFB3-1341-4541-AC31-6C1A5AB759BC}" type="sibTrans" cxnId="{5DCEFBB8-673E-421B-AC11-5A5E344397C4}">
      <dgm:prSet/>
      <dgm:spPr/>
      <dgm:t>
        <a:bodyPr/>
        <a:lstStyle/>
        <a:p>
          <a:endParaRPr lang="es-CL"/>
        </a:p>
      </dgm:t>
    </dgm:pt>
    <dgm:pt modelId="{CEF2C748-87CC-412D-B2A1-EF5E9968815C}">
      <dgm:prSet phldrT="[Text]"/>
      <dgm:spPr/>
      <dgm:t>
        <a:bodyPr/>
        <a:lstStyle/>
        <a:p>
          <a:r>
            <a:rPr lang="es-CL" dirty="0"/>
            <a:t>Uso de suelo (plan regulador)</a:t>
          </a:r>
        </a:p>
      </dgm:t>
    </dgm:pt>
    <dgm:pt modelId="{489F8D78-96C1-4EE4-BECC-1C7FA61A8420}" type="parTrans" cxnId="{5BE8B58B-CAB8-4C19-8CAF-3CF45E290C66}">
      <dgm:prSet/>
      <dgm:spPr/>
      <dgm:t>
        <a:bodyPr/>
        <a:lstStyle/>
        <a:p>
          <a:endParaRPr lang="es-CL"/>
        </a:p>
      </dgm:t>
    </dgm:pt>
    <dgm:pt modelId="{E162F712-7DF7-4E06-8A69-5F425E58C43C}" type="sibTrans" cxnId="{5BE8B58B-CAB8-4C19-8CAF-3CF45E290C66}">
      <dgm:prSet/>
      <dgm:spPr/>
      <dgm:t>
        <a:bodyPr/>
        <a:lstStyle/>
        <a:p>
          <a:endParaRPr lang="es-CL"/>
        </a:p>
      </dgm:t>
    </dgm:pt>
    <dgm:pt modelId="{5890A3F0-8413-46B1-8FD6-B78C56D6EB02}">
      <dgm:prSet phldrT="[Text]"/>
      <dgm:spPr/>
      <dgm:t>
        <a:bodyPr/>
        <a:lstStyle/>
        <a:p>
          <a:r>
            <a:rPr lang="es-CL" dirty="0"/>
            <a:t>Accesibilidad</a:t>
          </a:r>
        </a:p>
      </dgm:t>
    </dgm:pt>
    <dgm:pt modelId="{DF91BBAD-817A-4A49-B007-FD6AACCEB632}" type="parTrans" cxnId="{061A44B7-779B-4703-8224-374AC1EEF480}">
      <dgm:prSet/>
      <dgm:spPr/>
      <dgm:t>
        <a:bodyPr/>
        <a:lstStyle/>
        <a:p>
          <a:endParaRPr lang="es-CL"/>
        </a:p>
      </dgm:t>
    </dgm:pt>
    <dgm:pt modelId="{AEC50D55-1CDF-4190-9150-701F8440213F}" type="sibTrans" cxnId="{061A44B7-779B-4703-8224-374AC1EEF480}">
      <dgm:prSet/>
      <dgm:spPr/>
      <dgm:t>
        <a:bodyPr/>
        <a:lstStyle/>
        <a:p>
          <a:endParaRPr lang="es-CL"/>
        </a:p>
      </dgm:t>
    </dgm:pt>
    <dgm:pt modelId="{ADE64A91-6CAC-4160-BC0E-ADEB27587D46}">
      <dgm:prSet phldrT="[Text]"/>
      <dgm:spPr/>
      <dgm:t>
        <a:bodyPr/>
        <a:lstStyle/>
        <a:p>
          <a:r>
            <a:rPr lang="es-CL" dirty="0"/>
            <a:t>Integración </a:t>
          </a:r>
          <a:r>
            <a:rPr lang="es-CL" dirty="0" err="1"/>
            <a:t>multi-modal</a:t>
          </a:r>
          <a:endParaRPr lang="es-CL" dirty="0"/>
        </a:p>
      </dgm:t>
    </dgm:pt>
    <dgm:pt modelId="{2112E9C6-A4D2-4BE4-92DD-F231861E0EF3}" type="parTrans" cxnId="{8FBBCFE4-61B8-4ADD-94C2-74BA85750F39}">
      <dgm:prSet/>
      <dgm:spPr/>
      <dgm:t>
        <a:bodyPr/>
        <a:lstStyle/>
        <a:p>
          <a:endParaRPr lang="es-CL"/>
        </a:p>
      </dgm:t>
    </dgm:pt>
    <dgm:pt modelId="{2E315934-425A-4D0A-AEA7-174CA528795B}" type="sibTrans" cxnId="{8FBBCFE4-61B8-4ADD-94C2-74BA85750F39}">
      <dgm:prSet/>
      <dgm:spPr/>
      <dgm:t>
        <a:bodyPr/>
        <a:lstStyle/>
        <a:p>
          <a:endParaRPr lang="es-CL"/>
        </a:p>
      </dgm:t>
    </dgm:pt>
    <dgm:pt modelId="{EB2E6E9C-B5BE-4CE1-A503-2115F1A5EFF1}">
      <dgm:prSet phldrT="[Text]"/>
      <dgm:spPr/>
      <dgm:t>
        <a:bodyPr/>
        <a:lstStyle/>
        <a:p>
          <a:r>
            <a:rPr lang="es-CL" dirty="0"/>
            <a:t>Características del lugar</a:t>
          </a:r>
        </a:p>
      </dgm:t>
    </dgm:pt>
    <dgm:pt modelId="{E96F6D7D-8F20-4590-ACE4-C3E9246BE9D5}" type="parTrans" cxnId="{5BCA41CE-0479-420A-B451-8C224F8216D7}">
      <dgm:prSet/>
      <dgm:spPr/>
      <dgm:t>
        <a:bodyPr/>
        <a:lstStyle/>
        <a:p>
          <a:endParaRPr lang="es-CL"/>
        </a:p>
      </dgm:t>
    </dgm:pt>
    <dgm:pt modelId="{6BBF416E-ED5D-4EA7-8337-EF97D06A4EDA}" type="sibTrans" cxnId="{5BCA41CE-0479-420A-B451-8C224F8216D7}">
      <dgm:prSet/>
      <dgm:spPr/>
      <dgm:t>
        <a:bodyPr/>
        <a:lstStyle/>
        <a:p>
          <a:endParaRPr lang="es-CL"/>
        </a:p>
      </dgm:t>
    </dgm:pt>
    <dgm:pt modelId="{38E48A16-97A1-446B-A622-7FACE00E49DA}">
      <dgm:prSet phldrT="[Text]"/>
      <dgm:spPr/>
      <dgm:t>
        <a:bodyPr/>
        <a:lstStyle/>
        <a:p>
          <a:r>
            <a:rPr lang="es-CL" dirty="0"/>
            <a:t>Visibilidad</a:t>
          </a:r>
        </a:p>
      </dgm:t>
    </dgm:pt>
    <dgm:pt modelId="{03AC9511-43D8-4795-B7DA-D6D9EC9C5863}" type="parTrans" cxnId="{A8C9282B-38D6-4056-9536-8D320FF27511}">
      <dgm:prSet/>
      <dgm:spPr/>
      <dgm:t>
        <a:bodyPr/>
        <a:lstStyle/>
        <a:p>
          <a:endParaRPr lang="es-CL"/>
        </a:p>
      </dgm:t>
    </dgm:pt>
    <dgm:pt modelId="{DA4FBB8F-2F10-4CCB-BE24-49900F8776AF}" type="sibTrans" cxnId="{A8C9282B-38D6-4056-9536-8D320FF27511}">
      <dgm:prSet/>
      <dgm:spPr/>
      <dgm:t>
        <a:bodyPr/>
        <a:lstStyle/>
        <a:p>
          <a:endParaRPr lang="es-CL"/>
        </a:p>
      </dgm:t>
    </dgm:pt>
    <dgm:pt modelId="{536AD466-2446-45E4-8C7E-B6207704A972}">
      <dgm:prSet phldrT="[Text]"/>
      <dgm:spPr/>
      <dgm:t>
        <a:bodyPr/>
        <a:lstStyle/>
        <a:p>
          <a:r>
            <a:rPr lang="es-CL" dirty="0"/>
            <a:t>Afluencia</a:t>
          </a:r>
        </a:p>
      </dgm:t>
    </dgm:pt>
    <dgm:pt modelId="{EAF9470C-DF5A-4920-9B0E-D0EF1CE551B8}" type="parTrans" cxnId="{BB68ABCB-B2C9-413F-88F4-2785744F7B8A}">
      <dgm:prSet/>
      <dgm:spPr/>
      <dgm:t>
        <a:bodyPr/>
        <a:lstStyle/>
        <a:p>
          <a:endParaRPr lang="es-CL"/>
        </a:p>
      </dgm:t>
    </dgm:pt>
    <dgm:pt modelId="{09E8A044-7AA6-4D65-9084-341E8F9885CB}" type="sibTrans" cxnId="{BB68ABCB-B2C9-413F-88F4-2785744F7B8A}">
      <dgm:prSet/>
      <dgm:spPr/>
      <dgm:t>
        <a:bodyPr/>
        <a:lstStyle/>
        <a:p>
          <a:endParaRPr lang="es-CL"/>
        </a:p>
      </dgm:t>
    </dgm:pt>
    <dgm:pt modelId="{B35D89CB-C9F2-4475-A430-0A17EE406AB2}">
      <dgm:prSet phldrT="[Text]"/>
      <dgm:spPr/>
      <dgm:t>
        <a:bodyPr/>
        <a:lstStyle/>
        <a:p>
          <a:r>
            <a:rPr lang="es-CL" dirty="0"/>
            <a:t>Conectividad</a:t>
          </a:r>
        </a:p>
      </dgm:t>
    </dgm:pt>
    <dgm:pt modelId="{B5F3CC6B-E162-490D-8244-D3319453D68E}" type="parTrans" cxnId="{EC869BBB-6765-4AE3-B79A-02AD140BF3CD}">
      <dgm:prSet/>
      <dgm:spPr/>
      <dgm:t>
        <a:bodyPr/>
        <a:lstStyle/>
        <a:p>
          <a:endParaRPr lang="es-CL"/>
        </a:p>
      </dgm:t>
    </dgm:pt>
    <dgm:pt modelId="{E2D5096F-DF20-45BD-B303-0BABAB772577}" type="sibTrans" cxnId="{EC869BBB-6765-4AE3-B79A-02AD140BF3CD}">
      <dgm:prSet/>
      <dgm:spPr/>
      <dgm:t>
        <a:bodyPr/>
        <a:lstStyle/>
        <a:p>
          <a:endParaRPr lang="es-CL"/>
        </a:p>
      </dgm:t>
    </dgm:pt>
    <dgm:pt modelId="{8A23771B-D371-4DA1-9A0E-1A9E2CB650DE}">
      <dgm:prSet phldrT="[Text]"/>
      <dgm:spPr/>
      <dgm:t>
        <a:bodyPr/>
        <a:lstStyle/>
        <a:p>
          <a:r>
            <a:rPr lang="es-CL" dirty="0"/>
            <a:t>Acceso</a:t>
          </a:r>
        </a:p>
      </dgm:t>
    </dgm:pt>
    <dgm:pt modelId="{49DE7E33-5F6E-4E24-B4C3-5DC4477E2744}" type="parTrans" cxnId="{4C643731-4E3A-40C6-B0C5-D9FC95D57D98}">
      <dgm:prSet/>
      <dgm:spPr/>
      <dgm:t>
        <a:bodyPr/>
        <a:lstStyle/>
        <a:p>
          <a:endParaRPr lang="es-CL"/>
        </a:p>
      </dgm:t>
    </dgm:pt>
    <dgm:pt modelId="{14B39D95-32E2-4B47-9E3F-6B871FC1405A}" type="sibTrans" cxnId="{4C643731-4E3A-40C6-B0C5-D9FC95D57D98}">
      <dgm:prSet/>
      <dgm:spPr/>
      <dgm:t>
        <a:bodyPr/>
        <a:lstStyle/>
        <a:p>
          <a:endParaRPr lang="es-CL"/>
        </a:p>
      </dgm:t>
    </dgm:pt>
    <dgm:pt modelId="{E0FC77DA-808F-4AC9-BA9E-9AEB5637A8DB}">
      <dgm:prSet phldrT="[Text]"/>
      <dgm:spPr/>
      <dgm:t>
        <a:bodyPr/>
        <a:lstStyle/>
        <a:p>
          <a:r>
            <a:rPr lang="es-CL" dirty="0"/>
            <a:t>Estacionamientos disponibles</a:t>
          </a:r>
        </a:p>
      </dgm:t>
    </dgm:pt>
    <dgm:pt modelId="{F894355B-9585-45C4-8F58-DA04EF91C0A7}" type="parTrans" cxnId="{C8A686AE-F0F9-449B-9B10-F5378544DEAD}">
      <dgm:prSet/>
      <dgm:spPr/>
      <dgm:t>
        <a:bodyPr/>
        <a:lstStyle/>
        <a:p>
          <a:endParaRPr lang="es-CL"/>
        </a:p>
      </dgm:t>
    </dgm:pt>
    <dgm:pt modelId="{4766C1CF-0706-4364-9C4B-95ABAAB6414B}" type="sibTrans" cxnId="{C8A686AE-F0F9-449B-9B10-F5378544DEAD}">
      <dgm:prSet/>
      <dgm:spPr/>
      <dgm:t>
        <a:bodyPr/>
        <a:lstStyle/>
        <a:p>
          <a:endParaRPr lang="es-CL"/>
        </a:p>
      </dgm:t>
    </dgm:pt>
    <dgm:pt modelId="{02245DA2-BE6F-4502-B53B-48BCEAED3BD1}">
      <dgm:prSet phldrT="[Text]"/>
      <dgm:spPr/>
      <dgm:t>
        <a:bodyPr/>
        <a:lstStyle/>
        <a:p>
          <a:r>
            <a:rPr lang="es-CL" dirty="0"/>
            <a:t>Interferencias (entrada/salida de vehículos, transporte público, ferias libres, proyectos futuros).</a:t>
          </a:r>
        </a:p>
      </dgm:t>
    </dgm:pt>
    <dgm:pt modelId="{5928A6D1-5043-4F18-9BAD-69A2652AD5E3}" type="parTrans" cxnId="{6834F6A6-0F0F-4545-A155-B522659EA518}">
      <dgm:prSet/>
      <dgm:spPr/>
      <dgm:t>
        <a:bodyPr/>
        <a:lstStyle/>
        <a:p>
          <a:endParaRPr lang="es-CL"/>
        </a:p>
      </dgm:t>
    </dgm:pt>
    <dgm:pt modelId="{A9079593-D380-4E76-B3D0-60E745E1E5BB}" type="sibTrans" cxnId="{6834F6A6-0F0F-4545-A155-B522659EA518}">
      <dgm:prSet/>
      <dgm:spPr/>
      <dgm:t>
        <a:bodyPr/>
        <a:lstStyle/>
        <a:p>
          <a:endParaRPr lang="es-CL"/>
        </a:p>
      </dgm:t>
    </dgm:pt>
    <dgm:pt modelId="{9E0FDC4F-798F-41D8-80F5-3D254CCF14F5}">
      <dgm:prSet phldrT="[Text]"/>
      <dgm:spPr/>
      <dgm:t>
        <a:bodyPr/>
        <a:lstStyle/>
        <a:p>
          <a:r>
            <a:rPr lang="es-CL" dirty="0"/>
            <a:t>Costos conexión con la empresa distribuidora</a:t>
          </a:r>
        </a:p>
      </dgm:t>
    </dgm:pt>
    <dgm:pt modelId="{F7A8FB1F-4B6D-4128-AB54-8FE6AE4B6CC0}" type="parTrans" cxnId="{4F2A515A-F4FB-4BB6-BF72-C9AF7FFB0B50}">
      <dgm:prSet/>
      <dgm:spPr/>
      <dgm:t>
        <a:bodyPr/>
        <a:lstStyle/>
        <a:p>
          <a:endParaRPr lang="es-CL"/>
        </a:p>
      </dgm:t>
    </dgm:pt>
    <dgm:pt modelId="{0DD1F72B-1B7E-42D9-ABA3-AE35176B62ED}" type="sibTrans" cxnId="{4F2A515A-F4FB-4BB6-BF72-C9AF7FFB0B50}">
      <dgm:prSet/>
      <dgm:spPr/>
      <dgm:t>
        <a:bodyPr/>
        <a:lstStyle/>
        <a:p>
          <a:endParaRPr lang="es-CL"/>
        </a:p>
      </dgm:t>
    </dgm:pt>
    <dgm:pt modelId="{86ECE8F0-5030-4747-9AB3-866C0004A318}">
      <dgm:prSet phldrT="[Text]"/>
      <dgm:spPr/>
      <dgm:t>
        <a:bodyPr/>
        <a:lstStyle/>
        <a:p>
          <a:r>
            <a:rPr lang="es-CL" dirty="0"/>
            <a:t>Demanda de energía</a:t>
          </a:r>
        </a:p>
      </dgm:t>
    </dgm:pt>
    <dgm:pt modelId="{51365A70-1BBE-419D-84A4-46E70DEBE03E}" type="parTrans" cxnId="{25DF53E6-573F-4845-83E8-650A620A8C62}">
      <dgm:prSet/>
      <dgm:spPr/>
      <dgm:t>
        <a:bodyPr/>
        <a:lstStyle/>
        <a:p>
          <a:endParaRPr lang="es-CL"/>
        </a:p>
      </dgm:t>
    </dgm:pt>
    <dgm:pt modelId="{5CFCDDA8-E035-4F91-9750-82B6E61DAB65}" type="sibTrans" cxnId="{25DF53E6-573F-4845-83E8-650A620A8C62}">
      <dgm:prSet/>
      <dgm:spPr/>
      <dgm:t>
        <a:bodyPr/>
        <a:lstStyle/>
        <a:p>
          <a:endParaRPr lang="es-CL"/>
        </a:p>
      </dgm:t>
    </dgm:pt>
    <dgm:pt modelId="{D30C7469-BF3E-4DC7-B3EF-0C38213A6BAE}">
      <dgm:prSet phldrT="[Text]"/>
      <dgm:spPr/>
      <dgm:t>
        <a:bodyPr/>
        <a:lstStyle/>
        <a:p>
          <a:r>
            <a:rPr lang="es-CL" dirty="0"/>
            <a:t>Respuesta a incentivos-precios</a:t>
          </a:r>
        </a:p>
      </dgm:t>
    </dgm:pt>
    <dgm:pt modelId="{D0030313-5F71-4898-9A31-46E865BE848E}" type="parTrans" cxnId="{FD0FDB8A-07DC-49ED-A33D-E1EEE42853EB}">
      <dgm:prSet/>
      <dgm:spPr/>
      <dgm:t>
        <a:bodyPr/>
        <a:lstStyle/>
        <a:p>
          <a:endParaRPr lang="es-CL"/>
        </a:p>
      </dgm:t>
    </dgm:pt>
    <dgm:pt modelId="{6A05CA2F-5654-4E87-B3D6-8CC649A60B95}" type="sibTrans" cxnId="{FD0FDB8A-07DC-49ED-A33D-E1EEE42853EB}">
      <dgm:prSet/>
      <dgm:spPr/>
      <dgm:t>
        <a:bodyPr/>
        <a:lstStyle/>
        <a:p>
          <a:endParaRPr lang="es-CL"/>
        </a:p>
      </dgm:t>
    </dgm:pt>
    <dgm:pt modelId="{40EDEE63-A53E-4582-A75B-BEA446A2BBE1}">
      <dgm:prSet phldrT="[Text]"/>
      <dgm:spPr/>
      <dgm:t>
        <a:bodyPr/>
        <a:lstStyle/>
        <a:p>
          <a:r>
            <a:rPr lang="es-CL" dirty="0"/>
            <a:t>Mobiliario urbano (grifos, cámaras de servicios)</a:t>
          </a:r>
        </a:p>
      </dgm:t>
    </dgm:pt>
    <dgm:pt modelId="{7A86B6FE-EFD0-4A49-9E3D-4B18415B2C2D}" type="parTrans" cxnId="{49C6D50D-9336-47CB-A30E-B5A318BB2A25}">
      <dgm:prSet/>
      <dgm:spPr/>
      <dgm:t>
        <a:bodyPr/>
        <a:lstStyle/>
        <a:p>
          <a:endParaRPr lang="es-CL"/>
        </a:p>
      </dgm:t>
    </dgm:pt>
    <dgm:pt modelId="{CF01F2D6-EA27-4BC7-A29F-9424F6B450A6}" type="sibTrans" cxnId="{49C6D50D-9336-47CB-A30E-B5A318BB2A25}">
      <dgm:prSet/>
      <dgm:spPr/>
      <dgm:t>
        <a:bodyPr/>
        <a:lstStyle/>
        <a:p>
          <a:endParaRPr lang="es-CL"/>
        </a:p>
      </dgm:t>
    </dgm:pt>
    <dgm:pt modelId="{4D4ED489-39EB-4551-A9FF-72942BF7F28A}">
      <dgm:prSet phldrT="[Text]"/>
      <dgm:spPr/>
      <dgm:t>
        <a:bodyPr/>
        <a:lstStyle/>
        <a:p>
          <a:r>
            <a:rPr lang="es-CL" dirty="0"/>
            <a:t>Comportamiento de carga</a:t>
          </a:r>
        </a:p>
      </dgm:t>
    </dgm:pt>
    <dgm:pt modelId="{76A3F33C-FD8E-449E-BB63-CAB15BC55478}" type="parTrans" cxnId="{9B154D90-698B-4B53-A922-AF7FC40E42BB}">
      <dgm:prSet/>
      <dgm:spPr/>
      <dgm:t>
        <a:bodyPr/>
        <a:lstStyle/>
        <a:p>
          <a:endParaRPr lang="es-CL"/>
        </a:p>
      </dgm:t>
    </dgm:pt>
    <dgm:pt modelId="{00819CCB-028A-44B9-9965-0B5CF23183B7}" type="sibTrans" cxnId="{9B154D90-698B-4B53-A922-AF7FC40E42BB}">
      <dgm:prSet/>
      <dgm:spPr/>
      <dgm:t>
        <a:bodyPr/>
        <a:lstStyle/>
        <a:p>
          <a:endParaRPr lang="es-CL"/>
        </a:p>
      </dgm:t>
    </dgm:pt>
    <dgm:pt modelId="{233A6081-F4E1-4DC3-8DC5-CDF16275EB31}" type="pres">
      <dgm:prSet presAssocID="{E43255D0-DDFB-4ACB-B701-41E86B5AB64B}" presName="diagram" presStyleCnt="0">
        <dgm:presLayoutVars>
          <dgm:dir/>
          <dgm:resizeHandles val="exact"/>
        </dgm:presLayoutVars>
      </dgm:prSet>
      <dgm:spPr/>
    </dgm:pt>
    <dgm:pt modelId="{942B2182-659A-414D-BA16-167AD3A32AA6}" type="pres">
      <dgm:prSet presAssocID="{EB2E6E9C-B5BE-4CE1-A503-2115F1A5EFF1}" presName="node" presStyleLbl="node1" presStyleIdx="0" presStyleCnt="6">
        <dgm:presLayoutVars>
          <dgm:bulletEnabled val="1"/>
        </dgm:presLayoutVars>
      </dgm:prSet>
      <dgm:spPr/>
    </dgm:pt>
    <dgm:pt modelId="{162C77AB-D668-4AE5-8FB4-88944401E2EF}" type="pres">
      <dgm:prSet presAssocID="{6BBF416E-ED5D-4EA7-8337-EF97D06A4EDA}" presName="sibTrans" presStyleCnt="0"/>
      <dgm:spPr/>
    </dgm:pt>
    <dgm:pt modelId="{5A457618-2986-45FF-85DE-1294D1BED6A1}" type="pres">
      <dgm:prSet presAssocID="{5EC4E085-6F4C-4A75-B723-2A795B3A3BE3}" presName="node" presStyleLbl="node1" presStyleIdx="1" presStyleCnt="6">
        <dgm:presLayoutVars>
          <dgm:bulletEnabled val="1"/>
        </dgm:presLayoutVars>
      </dgm:prSet>
      <dgm:spPr/>
    </dgm:pt>
    <dgm:pt modelId="{73DAA2C7-8482-47ED-BC0C-BA28C0E89BF0}" type="pres">
      <dgm:prSet presAssocID="{9F7A84D9-143C-4651-B286-EBDCCCBF8413}" presName="sibTrans" presStyleCnt="0"/>
      <dgm:spPr/>
    </dgm:pt>
    <dgm:pt modelId="{2D22139D-76A5-4922-8ECD-6AE56850520E}" type="pres">
      <dgm:prSet presAssocID="{23692493-EA43-4874-BF73-5CA737887C75}" presName="node" presStyleLbl="node1" presStyleIdx="2" presStyleCnt="6">
        <dgm:presLayoutVars>
          <dgm:bulletEnabled val="1"/>
        </dgm:presLayoutVars>
      </dgm:prSet>
      <dgm:spPr/>
    </dgm:pt>
    <dgm:pt modelId="{A3801DDA-2F17-45B7-A659-DE413C3EFC7D}" type="pres">
      <dgm:prSet presAssocID="{ED138CE5-4CA1-4207-9CBA-261DB9E3CD6B}" presName="sibTrans" presStyleCnt="0"/>
      <dgm:spPr/>
    </dgm:pt>
    <dgm:pt modelId="{FE6CFF2E-29E9-4465-A576-3D39625AF7C8}" type="pres">
      <dgm:prSet presAssocID="{0884E1CB-EAFD-4DEB-A868-DDB4CEF0BEDB}" presName="node" presStyleLbl="node1" presStyleIdx="3" presStyleCnt="6">
        <dgm:presLayoutVars>
          <dgm:bulletEnabled val="1"/>
        </dgm:presLayoutVars>
      </dgm:prSet>
      <dgm:spPr/>
    </dgm:pt>
    <dgm:pt modelId="{6CB231CE-A4A3-4BCE-BD65-0308B8CC8B98}" type="pres">
      <dgm:prSet presAssocID="{CC90FFB3-1341-4541-AC31-6C1A5AB759BC}" presName="sibTrans" presStyleCnt="0"/>
      <dgm:spPr/>
    </dgm:pt>
    <dgm:pt modelId="{CDBEF489-F27C-415C-99A6-6AB07DF019F1}" type="pres">
      <dgm:prSet presAssocID="{25A2091E-EA44-4A45-B74D-DA7BD7226BA2}" presName="node" presStyleLbl="node1" presStyleIdx="4" presStyleCnt="6">
        <dgm:presLayoutVars>
          <dgm:bulletEnabled val="1"/>
        </dgm:presLayoutVars>
      </dgm:prSet>
      <dgm:spPr/>
    </dgm:pt>
    <dgm:pt modelId="{3AD349AB-73DC-41C4-9CAB-8AB61F7C8071}" type="pres">
      <dgm:prSet presAssocID="{52EE69FF-7C4B-4ABB-B096-5F9593220123}" presName="sibTrans" presStyleCnt="0"/>
      <dgm:spPr/>
    </dgm:pt>
    <dgm:pt modelId="{D764425A-4120-4D0F-875A-9C5575FD9288}" type="pres">
      <dgm:prSet presAssocID="{C6F96CF2-9DE4-46E9-8382-D44CA20EC074}" presName="node" presStyleLbl="node1" presStyleIdx="5" presStyleCnt="6">
        <dgm:presLayoutVars>
          <dgm:bulletEnabled val="1"/>
        </dgm:presLayoutVars>
      </dgm:prSet>
      <dgm:spPr/>
    </dgm:pt>
  </dgm:ptLst>
  <dgm:cxnLst>
    <dgm:cxn modelId="{49C6D50D-9336-47CB-A30E-B5A318BB2A25}" srcId="{C6F96CF2-9DE4-46E9-8382-D44CA20EC074}" destId="{40EDEE63-A53E-4582-A75B-BEA446A2BBE1}" srcOrd="1" destOrd="0" parTransId="{7A86B6FE-EFD0-4A49-9E3D-4B18415B2C2D}" sibTransId="{CF01F2D6-EA27-4BC7-A29F-9424F6B450A6}"/>
    <dgm:cxn modelId="{E1948914-D6FF-415C-8DE3-EDFF3E85321E}" srcId="{E43255D0-DDFB-4ACB-B701-41E86B5AB64B}" destId="{25A2091E-EA44-4A45-B74D-DA7BD7226BA2}" srcOrd="4" destOrd="0" parTransId="{C22F8628-6013-4580-9695-9A988E2C1FC6}" sibTransId="{52EE69FF-7C4B-4ABB-B096-5F9593220123}"/>
    <dgm:cxn modelId="{F213EA1B-5267-4B5B-BB2B-73471D8AF132}" type="presOf" srcId="{EB2E6E9C-B5BE-4CE1-A503-2115F1A5EFF1}" destId="{942B2182-659A-414D-BA16-167AD3A32AA6}" srcOrd="0" destOrd="0" presId="urn:microsoft.com/office/officeart/2005/8/layout/default"/>
    <dgm:cxn modelId="{DA211225-45F3-4B5A-BBB0-FA623A2AF4DF}" type="presOf" srcId="{02245DA2-BE6F-4502-B53B-48BCEAED3BD1}" destId="{D764425A-4120-4D0F-875A-9C5575FD9288}" srcOrd="0" destOrd="4" presId="urn:microsoft.com/office/officeart/2005/8/layout/default"/>
    <dgm:cxn modelId="{28F31B25-BF9A-4D59-B251-CAEE4DAE0857}" type="presOf" srcId="{5EC4E085-6F4C-4A75-B723-2A795B3A3BE3}" destId="{5A457618-2986-45FF-85DE-1294D1BED6A1}" srcOrd="0" destOrd="0" presId="urn:microsoft.com/office/officeart/2005/8/layout/default"/>
    <dgm:cxn modelId="{A8C9282B-38D6-4056-9536-8D320FF27511}" srcId="{EB2E6E9C-B5BE-4CE1-A503-2115F1A5EFF1}" destId="{38E48A16-97A1-446B-A622-7FACE00E49DA}" srcOrd="0" destOrd="0" parTransId="{03AC9511-43D8-4795-B7DA-D6D9EC9C5863}" sibTransId="{DA4FBB8F-2F10-4CCB-BE24-49900F8776AF}"/>
    <dgm:cxn modelId="{D53E4A2C-8110-4AB6-BD8A-E54614554601}" type="presOf" srcId="{8A23771B-D371-4DA1-9A0E-1A9E2CB650DE}" destId="{942B2182-659A-414D-BA16-167AD3A32AA6}" srcOrd="0" destOrd="4" presId="urn:microsoft.com/office/officeart/2005/8/layout/default"/>
    <dgm:cxn modelId="{003FD82D-0886-446F-BF9D-4AA885F6628E}" type="presOf" srcId="{536AD466-2446-45E4-8C7E-B6207704A972}" destId="{942B2182-659A-414D-BA16-167AD3A32AA6}" srcOrd="0" destOrd="2" presId="urn:microsoft.com/office/officeart/2005/8/layout/default"/>
    <dgm:cxn modelId="{4C643731-4E3A-40C6-B0C5-D9FC95D57D98}" srcId="{EB2E6E9C-B5BE-4CE1-A503-2115F1A5EFF1}" destId="{8A23771B-D371-4DA1-9A0E-1A9E2CB650DE}" srcOrd="3" destOrd="0" parTransId="{49DE7E33-5F6E-4E24-B4C3-5DC4477E2744}" sibTransId="{14B39D95-32E2-4B47-9E3F-6B871FC1405A}"/>
    <dgm:cxn modelId="{0633C131-2F86-4B46-AF5B-07ED31BBB1E2}" type="presOf" srcId="{23B2BA74-6A11-4637-A6E5-5464C2E2E5AB}" destId="{CDBEF489-F27C-415C-99A6-6AB07DF019F1}" srcOrd="0" destOrd="1" presId="urn:microsoft.com/office/officeart/2005/8/layout/default"/>
    <dgm:cxn modelId="{7ECB155B-DFD2-4912-A154-E2171602819F}" srcId="{23692493-EA43-4874-BF73-5CA737887C75}" destId="{C7FDE4CD-CB1B-4160-859D-B007727A4053}" srcOrd="0" destOrd="0" parTransId="{34687597-438E-4C6C-A0DB-1AC83DD84F17}" sibTransId="{79304F18-3837-4659-A04F-75B7F49E83F2}"/>
    <dgm:cxn modelId="{A8644A5C-4C43-40B0-BDD2-D3484BD2DBD3}" type="presOf" srcId="{C0FCBBDB-DBD3-41D9-A01B-6689DDCB271D}" destId="{D764425A-4120-4D0F-875A-9C5575FD9288}" srcOrd="0" destOrd="1" presId="urn:microsoft.com/office/officeart/2005/8/layout/default"/>
    <dgm:cxn modelId="{33159E60-C09F-49F2-AD42-773BAB91DC3B}" type="presOf" srcId="{40EDEE63-A53E-4582-A75B-BEA446A2BBE1}" destId="{D764425A-4120-4D0F-875A-9C5575FD9288}" srcOrd="0" destOrd="2" presId="urn:microsoft.com/office/officeart/2005/8/layout/default"/>
    <dgm:cxn modelId="{340FA641-C360-4FED-95E8-B41FB25DD952}" type="presOf" srcId="{E0FC77DA-808F-4AC9-BA9E-9AEB5637A8DB}" destId="{942B2182-659A-414D-BA16-167AD3A32AA6}" srcOrd="0" destOrd="5" presId="urn:microsoft.com/office/officeart/2005/8/layout/default"/>
    <dgm:cxn modelId="{0FF9EC65-6736-4CC5-8D3E-F8273B592075}" srcId="{C6F96CF2-9DE4-46E9-8382-D44CA20EC074}" destId="{C0FCBBDB-DBD3-41D9-A01B-6689DDCB271D}" srcOrd="0" destOrd="0" parTransId="{CF8E195D-AD9E-4432-841E-27F07E9A0F61}" sibTransId="{57C52C58-9551-4BF5-8743-90D4B6087012}"/>
    <dgm:cxn modelId="{054AC366-4027-4B7A-AF10-6E7EF356690A}" type="presOf" srcId="{D30C7469-BF3E-4DC7-B3EF-0C38213A6BAE}" destId="{5A457618-2986-45FF-85DE-1294D1BED6A1}" srcOrd="0" destOrd="2" presId="urn:microsoft.com/office/officeart/2005/8/layout/default"/>
    <dgm:cxn modelId="{FA484848-2D53-4795-B0A3-029D3030B106}" type="presOf" srcId="{E43255D0-DDFB-4ACB-B701-41E86B5AB64B}" destId="{233A6081-F4E1-4DC3-8DC5-CDF16275EB31}" srcOrd="0" destOrd="0" presId="urn:microsoft.com/office/officeart/2005/8/layout/default"/>
    <dgm:cxn modelId="{71A6C069-9674-4605-ABDD-9DABD5C1AEA4}" type="presOf" srcId="{B35D89CB-C9F2-4475-A430-0A17EE406AB2}" destId="{942B2182-659A-414D-BA16-167AD3A32AA6}" srcOrd="0" destOrd="3" presId="urn:microsoft.com/office/officeart/2005/8/layout/default"/>
    <dgm:cxn modelId="{40359C6F-1D85-4BC8-BE57-1056B860E8A1}" type="presOf" srcId="{38E48A16-97A1-446B-A622-7FACE00E49DA}" destId="{942B2182-659A-414D-BA16-167AD3A32AA6}" srcOrd="0" destOrd="1" presId="urn:microsoft.com/office/officeart/2005/8/layout/default"/>
    <dgm:cxn modelId="{B858AA4F-80D3-4947-9FEC-E5C6D5060CB6}" type="presOf" srcId="{DD641A12-06EF-4D0E-86D2-25EC6B94318F}" destId="{5A457618-2986-45FF-85DE-1294D1BED6A1}" srcOrd="0" destOrd="1" presId="urn:microsoft.com/office/officeart/2005/8/layout/default"/>
    <dgm:cxn modelId="{F59FAE4F-58C7-4CD5-A7B1-2C84E1895D74}" type="presOf" srcId="{25A2091E-EA44-4A45-B74D-DA7BD7226BA2}" destId="{CDBEF489-F27C-415C-99A6-6AB07DF019F1}" srcOrd="0" destOrd="0" presId="urn:microsoft.com/office/officeart/2005/8/layout/default"/>
    <dgm:cxn modelId="{210EC84F-90C1-42E9-987A-552E4F55B9E9}" srcId="{E43255D0-DDFB-4ACB-B701-41E86B5AB64B}" destId="{23692493-EA43-4874-BF73-5CA737887C75}" srcOrd="2" destOrd="0" parTransId="{BF1B4ADE-4C30-4C83-99AD-41B4BBF1ECEA}" sibTransId="{ED138CE5-4CA1-4207-9CBA-261DB9E3CD6B}"/>
    <dgm:cxn modelId="{04E9C350-549A-4132-95CF-B56A7CCB21BE}" srcId="{5EC4E085-6F4C-4A75-B723-2A795B3A3BE3}" destId="{DD641A12-06EF-4D0E-86D2-25EC6B94318F}" srcOrd="0" destOrd="0" parTransId="{FBFA20EB-D27C-46B8-9BF2-EF4C77298284}" sibTransId="{0DD436AC-9A57-4C34-A6BE-B3C75A45005D}"/>
    <dgm:cxn modelId="{D6FAA155-0518-42EB-AA05-168C223E10AD}" type="presOf" srcId="{F8F55AB9-0D68-47D3-B060-3313D66879E3}" destId="{5A457618-2986-45FF-85DE-1294D1BED6A1}" srcOrd="0" destOrd="5" presId="urn:microsoft.com/office/officeart/2005/8/layout/default"/>
    <dgm:cxn modelId="{FC42AF56-620F-47D8-A4C4-9DA6868C19AB}" srcId="{E43255D0-DDFB-4ACB-B701-41E86B5AB64B}" destId="{C6F96CF2-9DE4-46E9-8382-D44CA20EC074}" srcOrd="5" destOrd="0" parTransId="{238E5217-736D-4017-A433-6EE4C567DE7A}" sibTransId="{1697DD77-AE86-4C2F-8BA8-7B4487525F0A}"/>
    <dgm:cxn modelId="{4F2A515A-F4FB-4BB6-BF72-C9AF7FFB0B50}" srcId="{23692493-EA43-4874-BF73-5CA737887C75}" destId="{9E0FDC4F-798F-41D8-80F5-3D254CCF14F5}" srcOrd="1" destOrd="0" parTransId="{F7A8FB1F-4B6D-4128-AB54-8FE6AE4B6CC0}" sibTransId="{0DD1F72B-1B7E-42D9-ABA3-AE35176B62ED}"/>
    <dgm:cxn modelId="{DBFED37F-640E-4CEB-8A43-CC51D8F56DA7}" srcId="{5EC4E085-6F4C-4A75-B723-2A795B3A3BE3}" destId="{A65A5019-97E7-4136-A83D-16063AE6273B}" srcOrd="3" destOrd="0" parTransId="{D1B873AF-F796-4A18-A0AF-E302CAD82C9F}" sibTransId="{8E30300D-E40B-43A6-B8BA-E83383773AB0}"/>
    <dgm:cxn modelId="{27FCB384-C665-4511-B83A-047679413F26}" type="presOf" srcId="{0884E1CB-EAFD-4DEB-A868-DDB4CEF0BEDB}" destId="{FE6CFF2E-29E9-4465-A576-3D39625AF7C8}" srcOrd="0" destOrd="0" presId="urn:microsoft.com/office/officeart/2005/8/layout/default"/>
    <dgm:cxn modelId="{855D3D88-85EA-4F41-8A58-79AD34C9F959}" type="presOf" srcId="{4D4ED489-39EB-4551-A9FF-72942BF7F28A}" destId="{5A457618-2986-45FF-85DE-1294D1BED6A1}" srcOrd="0" destOrd="3" presId="urn:microsoft.com/office/officeart/2005/8/layout/default"/>
    <dgm:cxn modelId="{24D6CA88-0DD8-4F1D-8F86-CD566960F649}" srcId="{25A2091E-EA44-4A45-B74D-DA7BD7226BA2}" destId="{23B2BA74-6A11-4637-A6E5-5464C2E2E5AB}" srcOrd="0" destOrd="0" parTransId="{E2D91A62-A34C-42C1-BB83-1FC1E8924784}" sibTransId="{94C2FFE5-09CB-479F-9682-7F9AC67E8DA2}"/>
    <dgm:cxn modelId="{FD0FDB8A-07DC-49ED-A33D-E1EEE42853EB}" srcId="{5EC4E085-6F4C-4A75-B723-2A795B3A3BE3}" destId="{D30C7469-BF3E-4DC7-B3EF-0C38213A6BAE}" srcOrd="1" destOrd="0" parTransId="{D0030313-5F71-4898-9A31-46E865BE848E}" sibTransId="{6A05CA2F-5654-4E87-B3D6-8CC649A60B95}"/>
    <dgm:cxn modelId="{5BE8B58B-CAB8-4C19-8CAF-3CF45E290C66}" srcId="{0884E1CB-EAFD-4DEB-A868-DDB4CEF0BEDB}" destId="{CEF2C748-87CC-412D-B2A1-EF5E9968815C}" srcOrd="0" destOrd="0" parTransId="{489F8D78-96C1-4EE4-BECC-1C7FA61A8420}" sibTransId="{E162F712-7DF7-4E06-8A69-5F425E58C43C}"/>
    <dgm:cxn modelId="{9B154D90-698B-4B53-A922-AF7FC40E42BB}" srcId="{5EC4E085-6F4C-4A75-B723-2A795B3A3BE3}" destId="{4D4ED489-39EB-4551-A9FF-72942BF7F28A}" srcOrd="2" destOrd="0" parTransId="{76A3F33C-FD8E-449E-BB63-CAB15BC55478}" sibTransId="{00819CCB-028A-44B9-9965-0B5CF23183B7}"/>
    <dgm:cxn modelId="{46CD6F92-13F1-4815-9694-F205725768BE}" srcId="{E43255D0-DDFB-4ACB-B701-41E86B5AB64B}" destId="{5EC4E085-6F4C-4A75-B723-2A795B3A3BE3}" srcOrd="1" destOrd="0" parTransId="{216AC33B-6408-4068-9547-7D558470C383}" sibTransId="{9F7A84D9-143C-4651-B286-EBDCCCBF8413}"/>
    <dgm:cxn modelId="{88658B96-B60A-4073-8F50-9096A2EF3764}" type="presOf" srcId="{1DAEEEC9-5B53-41C2-B76B-C815D3F7D829}" destId="{2D22139D-76A5-4922-8ECD-6AE56850520E}" srcOrd="0" destOrd="3" presId="urn:microsoft.com/office/officeart/2005/8/layout/default"/>
    <dgm:cxn modelId="{6671FE9C-7F9E-462B-A2EF-251E565409FD}" srcId="{25A2091E-EA44-4A45-B74D-DA7BD7226BA2}" destId="{B77C3A6C-4DCE-4654-A037-69C30240459A}" srcOrd="2" destOrd="0" parTransId="{8384AC66-18D5-4E5A-A7F7-5F28757FA2CB}" sibTransId="{2ACBA34E-0F9F-4F23-9D7D-0DADFC3EF93A}"/>
    <dgm:cxn modelId="{F2AA94A5-E0B9-495A-B8CA-5F780CB0595F}" type="presOf" srcId="{A65A5019-97E7-4136-A83D-16063AE6273B}" destId="{5A457618-2986-45FF-85DE-1294D1BED6A1}" srcOrd="0" destOrd="4" presId="urn:microsoft.com/office/officeart/2005/8/layout/default"/>
    <dgm:cxn modelId="{6834F6A6-0F0F-4545-A155-B522659EA518}" srcId="{C6F96CF2-9DE4-46E9-8382-D44CA20EC074}" destId="{02245DA2-BE6F-4502-B53B-48BCEAED3BD1}" srcOrd="3" destOrd="0" parTransId="{5928A6D1-5043-4F18-9BAD-69A2652AD5E3}" sibTransId="{A9079593-D380-4E76-B3D0-60E745E1E5BB}"/>
    <dgm:cxn modelId="{04CAC6A8-2F4A-4424-8038-A0B0B9332A14}" type="presOf" srcId="{86ECE8F0-5030-4747-9AB3-866C0004A318}" destId="{CDBEF489-F27C-415C-99A6-6AB07DF019F1}" srcOrd="0" destOrd="2" presId="urn:microsoft.com/office/officeart/2005/8/layout/default"/>
    <dgm:cxn modelId="{61956EAA-2454-4A04-BCCB-1335DBFF7E97}" type="presOf" srcId="{C6F96CF2-9DE4-46E9-8382-D44CA20EC074}" destId="{D764425A-4120-4D0F-875A-9C5575FD9288}" srcOrd="0" destOrd="0" presId="urn:microsoft.com/office/officeart/2005/8/layout/default"/>
    <dgm:cxn modelId="{C8A686AE-F0F9-449B-9B10-F5378544DEAD}" srcId="{EB2E6E9C-B5BE-4CE1-A503-2115F1A5EFF1}" destId="{E0FC77DA-808F-4AC9-BA9E-9AEB5637A8DB}" srcOrd="4" destOrd="0" parTransId="{F894355B-9585-45C4-8F58-DA04EF91C0A7}" sibTransId="{4766C1CF-0706-4364-9C4B-95ABAAB6414B}"/>
    <dgm:cxn modelId="{76A86CB6-774B-4113-9EC6-F5FA1BA33420}" type="presOf" srcId="{10377777-DE82-4C22-B206-292F40BCB8B3}" destId="{D764425A-4120-4D0F-875A-9C5575FD9288}" srcOrd="0" destOrd="3" presId="urn:microsoft.com/office/officeart/2005/8/layout/default"/>
    <dgm:cxn modelId="{061A44B7-779B-4703-8224-374AC1EEF480}" srcId="{0884E1CB-EAFD-4DEB-A868-DDB4CEF0BEDB}" destId="{5890A3F0-8413-46B1-8FD6-B78C56D6EB02}" srcOrd="1" destOrd="0" parTransId="{DF91BBAD-817A-4A49-B007-FD6AACCEB632}" sibTransId="{AEC50D55-1CDF-4190-9150-701F8440213F}"/>
    <dgm:cxn modelId="{5DCEFBB8-673E-421B-AC11-5A5E344397C4}" srcId="{E43255D0-DDFB-4ACB-B701-41E86B5AB64B}" destId="{0884E1CB-EAFD-4DEB-A868-DDB4CEF0BEDB}" srcOrd="3" destOrd="0" parTransId="{C369D726-6774-41DA-9D64-BB581EC52021}" sibTransId="{CC90FFB3-1341-4541-AC31-6C1A5AB759BC}"/>
    <dgm:cxn modelId="{1D71FBB9-62CE-4855-9BD8-A3F57A049045}" type="presOf" srcId="{C7FDE4CD-CB1B-4160-859D-B007727A4053}" destId="{2D22139D-76A5-4922-8ECD-6AE56850520E}" srcOrd="0" destOrd="1" presId="urn:microsoft.com/office/officeart/2005/8/layout/default"/>
    <dgm:cxn modelId="{EC869BBB-6765-4AE3-B79A-02AD140BF3CD}" srcId="{EB2E6E9C-B5BE-4CE1-A503-2115F1A5EFF1}" destId="{B35D89CB-C9F2-4475-A430-0A17EE406AB2}" srcOrd="2" destOrd="0" parTransId="{B5F3CC6B-E162-490D-8244-D3319453D68E}" sibTransId="{E2D5096F-DF20-45BD-B303-0BABAB772577}"/>
    <dgm:cxn modelId="{8EDCC9C3-21C6-4837-B370-DC267064BD44}" type="presOf" srcId="{CEF2C748-87CC-412D-B2A1-EF5E9968815C}" destId="{FE6CFF2E-29E9-4465-A576-3D39625AF7C8}" srcOrd="0" destOrd="1" presId="urn:microsoft.com/office/officeart/2005/8/layout/default"/>
    <dgm:cxn modelId="{BB68ABCB-B2C9-413F-88F4-2785744F7B8A}" srcId="{EB2E6E9C-B5BE-4CE1-A503-2115F1A5EFF1}" destId="{536AD466-2446-45E4-8C7E-B6207704A972}" srcOrd="1" destOrd="0" parTransId="{EAF9470C-DF5A-4920-9B0E-D0EF1CE551B8}" sibTransId="{09E8A044-7AA6-4D65-9084-341E8F9885CB}"/>
    <dgm:cxn modelId="{6AF961CD-B699-49D8-87EE-5B396719AB4F}" type="presOf" srcId="{ADE64A91-6CAC-4160-BC0E-ADEB27587D46}" destId="{FE6CFF2E-29E9-4465-A576-3D39625AF7C8}" srcOrd="0" destOrd="3" presId="urn:microsoft.com/office/officeart/2005/8/layout/default"/>
    <dgm:cxn modelId="{5BCA41CE-0479-420A-B451-8C224F8216D7}" srcId="{E43255D0-DDFB-4ACB-B701-41E86B5AB64B}" destId="{EB2E6E9C-B5BE-4CE1-A503-2115F1A5EFF1}" srcOrd="0" destOrd="0" parTransId="{E96F6D7D-8F20-4590-ACE4-C3E9246BE9D5}" sibTransId="{6BBF416E-ED5D-4EA7-8337-EF97D06A4EDA}"/>
    <dgm:cxn modelId="{B38D96D2-C13E-41A2-BE54-D157EB28E4AA}" type="presOf" srcId="{23692493-EA43-4874-BF73-5CA737887C75}" destId="{2D22139D-76A5-4922-8ECD-6AE56850520E}" srcOrd="0" destOrd="0" presId="urn:microsoft.com/office/officeart/2005/8/layout/default"/>
    <dgm:cxn modelId="{BB3328D9-1513-45B3-A98F-F6A64EB3DC91}" srcId="{C6F96CF2-9DE4-46E9-8382-D44CA20EC074}" destId="{10377777-DE82-4C22-B206-292F40BCB8B3}" srcOrd="2" destOrd="0" parTransId="{70648218-4115-4CE4-8F67-A57018E79DB6}" sibTransId="{E295E39E-9E3B-4291-886C-6043D9FC240B}"/>
    <dgm:cxn modelId="{8FBBCFE4-61B8-4ADD-94C2-74BA85750F39}" srcId="{0884E1CB-EAFD-4DEB-A868-DDB4CEF0BEDB}" destId="{ADE64A91-6CAC-4160-BC0E-ADEB27587D46}" srcOrd="2" destOrd="0" parTransId="{2112E9C6-A4D2-4BE4-92DD-F231861E0EF3}" sibTransId="{2E315934-425A-4D0A-AEA7-174CA528795B}"/>
    <dgm:cxn modelId="{25DF53E6-573F-4845-83E8-650A620A8C62}" srcId="{25A2091E-EA44-4A45-B74D-DA7BD7226BA2}" destId="{86ECE8F0-5030-4747-9AB3-866C0004A318}" srcOrd="1" destOrd="0" parTransId="{51365A70-1BBE-419D-84A4-46E70DEBE03E}" sibTransId="{5CFCDDA8-E035-4F91-9750-82B6E61DAB65}"/>
    <dgm:cxn modelId="{07D8F6E8-9739-4816-9D47-BB83C11F35F0}" type="presOf" srcId="{5890A3F0-8413-46B1-8FD6-B78C56D6EB02}" destId="{FE6CFF2E-29E9-4465-A576-3D39625AF7C8}" srcOrd="0" destOrd="2" presId="urn:microsoft.com/office/officeart/2005/8/layout/default"/>
    <dgm:cxn modelId="{2EE98CED-2614-42E1-BF2F-D3F080465F2F}" type="presOf" srcId="{B77C3A6C-4DCE-4654-A037-69C30240459A}" destId="{CDBEF489-F27C-415C-99A6-6AB07DF019F1}" srcOrd="0" destOrd="3" presId="urn:microsoft.com/office/officeart/2005/8/layout/default"/>
    <dgm:cxn modelId="{D81D9FED-E000-4CCD-983D-BD26977A5550}" srcId="{23692493-EA43-4874-BF73-5CA737887C75}" destId="{1DAEEEC9-5B53-41C2-B76B-C815D3F7D829}" srcOrd="2" destOrd="0" parTransId="{4716D4B2-EF37-4834-9074-0F9496CA5349}" sibTransId="{DEE76F71-2F3C-486F-8458-ABD36B2F0279}"/>
    <dgm:cxn modelId="{DFBCA9F3-0511-4A66-B517-02FFBFE9452E}" type="presOf" srcId="{9E0FDC4F-798F-41D8-80F5-3D254CCF14F5}" destId="{2D22139D-76A5-4922-8ECD-6AE56850520E}" srcOrd="0" destOrd="2" presId="urn:microsoft.com/office/officeart/2005/8/layout/default"/>
    <dgm:cxn modelId="{D1983CFC-0B1E-4848-8678-3DF0C870587A}" srcId="{5EC4E085-6F4C-4A75-B723-2A795B3A3BE3}" destId="{F8F55AB9-0D68-47D3-B060-3313D66879E3}" srcOrd="4" destOrd="0" parTransId="{5019EBB3-A243-4B48-83C5-8865DDEB408E}" sibTransId="{7BF76355-3B74-40BA-993F-D626A162AC0D}"/>
    <dgm:cxn modelId="{15192266-072D-4F56-B071-F45D929BE4CD}" type="presParOf" srcId="{233A6081-F4E1-4DC3-8DC5-CDF16275EB31}" destId="{942B2182-659A-414D-BA16-167AD3A32AA6}" srcOrd="0" destOrd="0" presId="urn:microsoft.com/office/officeart/2005/8/layout/default"/>
    <dgm:cxn modelId="{0CBFF56C-6136-461D-AA42-B727F377426F}" type="presParOf" srcId="{233A6081-F4E1-4DC3-8DC5-CDF16275EB31}" destId="{162C77AB-D668-4AE5-8FB4-88944401E2EF}" srcOrd="1" destOrd="0" presId="urn:microsoft.com/office/officeart/2005/8/layout/default"/>
    <dgm:cxn modelId="{6212418B-1445-44B0-B1D7-E0ED44E2E7A3}" type="presParOf" srcId="{233A6081-F4E1-4DC3-8DC5-CDF16275EB31}" destId="{5A457618-2986-45FF-85DE-1294D1BED6A1}" srcOrd="2" destOrd="0" presId="urn:microsoft.com/office/officeart/2005/8/layout/default"/>
    <dgm:cxn modelId="{CD12D93A-B6D7-4147-B779-093919D10764}" type="presParOf" srcId="{233A6081-F4E1-4DC3-8DC5-CDF16275EB31}" destId="{73DAA2C7-8482-47ED-BC0C-BA28C0E89BF0}" srcOrd="3" destOrd="0" presId="urn:microsoft.com/office/officeart/2005/8/layout/default"/>
    <dgm:cxn modelId="{A477AAA5-1BBB-4042-B322-54E8DAC21D98}" type="presParOf" srcId="{233A6081-F4E1-4DC3-8DC5-CDF16275EB31}" destId="{2D22139D-76A5-4922-8ECD-6AE56850520E}" srcOrd="4" destOrd="0" presId="urn:microsoft.com/office/officeart/2005/8/layout/default"/>
    <dgm:cxn modelId="{AFF25BB9-2580-4F51-9A1D-B3D4BEDD531D}" type="presParOf" srcId="{233A6081-F4E1-4DC3-8DC5-CDF16275EB31}" destId="{A3801DDA-2F17-45B7-A659-DE413C3EFC7D}" srcOrd="5" destOrd="0" presId="urn:microsoft.com/office/officeart/2005/8/layout/default"/>
    <dgm:cxn modelId="{6D4290E6-0B2E-45F5-B709-8FC2284D7259}" type="presParOf" srcId="{233A6081-F4E1-4DC3-8DC5-CDF16275EB31}" destId="{FE6CFF2E-29E9-4465-A576-3D39625AF7C8}" srcOrd="6" destOrd="0" presId="urn:microsoft.com/office/officeart/2005/8/layout/default"/>
    <dgm:cxn modelId="{7E3BF319-6BC4-4841-AB7A-A59C91D0B9A8}" type="presParOf" srcId="{233A6081-F4E1-4DC3-8DC5-CDF16275EB31}" destId="{6CB231CE-A4A3-4BCE-BD65-0308B8CC8B98}" srcOrd="7" destOrd="0" presId="urn:microsoft.com/office/officeart/2005/8/layout/default"/>
    <dgm:cxn modelId="{B04F120D-8E59-4AF5-BE1A-B9812A928746}" type="presParOf" srcId="{233A6081-F4E1-4DC3-8DC5-CDF16275EB31}" destId="{CDBEF489-F27C-415C-99A6-6AB07DF019F1}" srcOrd="8" destOrd="0" presId="urn:microsoft.com/office/officeart/2005/8/layout/default"/>
    <dgm:cxn modelId="{10A1B667-D098-47B1-AAA9-399764D60B38}" type="presParOf" srcId="{233A6081-F4E1-4DC3-8DC5-CDF16275EB31}" destId="{3AD349AB-73DC-41C4-9CAB-8AB61F7C8071}" srcOrd="9" destOrd="0" presId="urn:microsoft.com/office/officeart/2005/8/layout/default"/>
    <dgm:cxn modelId="{2FD8FBE3-B8FC-46C2-B110-6DD8F40045A7}" type="presParOf" srcId="{233A6081-F4E1-4DC3-8DC5-CDF16275EB31}" destId="{D764425A-4120-4D0F-875A-9C5575FD9288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94D967-211D-46A6-A583-E8823522273C}">
      <dsp:nvSpPr>
        <dsp:cNvPr id="0" name=""/>
        <dsp:cNvSpPr/>
      </dsp:nvSpPr>
      <dsp:spPr>
        <a:xfrm>
          <a:off x="1999051" y="0"/>
          <a:ext cx="666350" cy="585998"/>
        </a:xfrm>
        <a:prstGeom prst="trapezoid">
          <a:avLst>
            <a:gd name="adj" fmla="val 5685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2300" kern="1200" dirty="0"/>
        </a:p>
      </dsp:txBody>
      <dsp:txXfrm>
        <a:off x="1999051" y="0"/>
        <a:ext cx="666350" cy="585998"/>
      </dsp:txXfrm>
    </dsp:sp>
    <dsp:sp modelId="{C09E5A73-9A05-4FB4-BFD4-DB276AA2AACE}">
      <dsp:nvSpPr>
        <dsp:cNvPr id="0" name=""/>
        <dsp:cNvSpPr/>
      </dsp:nvSpPr>
      <dsp:spPr>
        <a:xfrm>
          <a:off x="1665876" y="585998"/>
          <a:ext cx="1332700" cy="585998"/>
        </a:xfrm>
        <a:prstGeom prst="trapezoid">
          <a:avLst>
            <a:gd name="adj" fmla="val 5685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L" sz="2300" kern="1200" dirty="0"/>
        </a:p>
      </dsp:txBody>
      <dsp:txXfrm>
        <a:off x="1899098" y="585998"/>
        <a:ext cx="866255" cy="585998"/>
      </dsp:txXfrm>
    </dsp:sp>
    <dsp:sp modelId="{7E2C1915-90A0-47A8-BC34-DB585BC55DF3}">
      <dsp:nvSpPr>
        <dsp:cNvPr id="0" name=""/>
        <dsp:cNvSpPr/>
      </dsp:nvSpPr>
      <dsp:spPr>
        <a:xfrm>
          <a:off x="1332700" y="1171997"/>
          <a:ext cx="1999051" cy="585998"/>
        </a:xfrm>
        <a:prstGeom prst="trapezoid">
          <a:avLst>
            <a:gd name="adj" fmla="val 56856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 dirty="0"/>
            <a:t>Flotas</a:t>
          </a:r>
        </a:p>
      </dsp:txBody>
      <dsp:txXfrm>
        <a:off x="1682534" y="1171997"/>
        <a:ext cx="1299383" cy="585998"/>
      </dsp:txXfrm>
    </dsp:sp>
    <dsp:sp modelId="{9B9C6496-F68F-4ED6-B034-8CCF67F5E6D2}">
      <dsp:nvSpPr>
        <dsp:cNvPr id="0" name=""/>
        <dsp:cNvSpPr/>
      </dsp:nvSpPr>
      <dsp:spPr>
        <a:xfrm>
          <a:off x="999525" y="1757996"/>
          <a:ext cx="2665401" cy="585998"/>
        </a:xfrm>
        <a:prstGeom prst="trapezoid">
          <a:avLst>
            <a:gd name="adj" fmla="val 56856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 dirty="0"/>
            <a:t>Actividades</a:t>
          </a:r>
        </a:p>
      </dsp:txBody>
      <dsp:txXfrm>
        <a:off x="1465970" y="1757996"/>
        <a:ext cx="1732511" cy="585998"/>
      </dsp:txXfrm>
    </dsp:sp>
    <dsp:sp modelId="{51D93CB9-0D59-42AE-853F-2B0D99369909}">
      <dsp:nvSpPr>
        <dsp:cNvPr id="0" name=""/>
        <dsp:cNvSpPr/>
      </dsp:nvSpPr>
      <dsp:spPr>
        <a:xfrm>
          <a:off x="666350" y="2343995"/>
          <a:ext cx="3331752" cy="585998"/>
        </a:xfrm>
        <a:prstGeom prst="trapezoid">
          <a:avLst>
            <a:gd name="adj" fmla="val 56856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 dirty="0"/>
            <a:t>Trabajo</a:t>
          </a:r>
        </a:p>
      </dsp:txBody>
      <dsp:txXfrm>
        <a:off x="1249407" y="2343995"/>
        <a:ext cx="2165638" cy="585998"/>
      </dsp:txXfrm>
    </dsp:sp>
    <dsp:sp modelId="{658D1CEB-DE63-42F1-B56E-E397D6BB77B9}">
      <dsp:nvSpPr>
        <dsp:cNvPr id="0" name=""/>
        <dsp:cNvSpPr/>
      </dsp:nvSpPr>
      <dsp:spPr>
        <a:xfrm>
          <a:off x="333175" y="2929994"/>
          <a:ext cx="3998102" cy="585998"/>
        </a:xfrm>
        <a:prstGeom prst="trapezoid">
          <a:avLst>
            <a:gd name="adj" fmla="val 56856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 dirty="0"/>
            <a:t>Residencial - Edificios</a:t>
          </a:r>
        </a:p>
      </dsp:txBody>
      <dsp:txXfrm>
        <a:off x="1032843" y="2929994"/>
        <a:ext cx="2598766" cy="585998"/>
      </dsp:txXfrm>
    </dsp:sp>
    <dsp:sp modelId="{C1A720C9-93E5-436E-8925-832911F829B3}">
      <dsp:nvSpPr>
        <dsp:cNvPr id="0" name=""/>
        <dsp:cNvSpPr/>
      </dsp:nvSpPr>
      <dsp:spPr>
        <a:xfrm>
          <a:off x="0" y="3515993"/>
          <a:ext cx="4664453" cy="585998"/>
        </a:xfrm>
        <a:prstGeom prst="trapezoid">
          <a:avLst>
            <a:gd name="adj" fmla="val 56856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 dirty="0"/>
            <a:t>Residencial - Casas</a:t>
          </a:r>
        </a:p>
      </dsp:txBody>
      <dsp:txXfrm>
        <a:off x="816279" y="3515993"/>
        <a:ext cx="3031894" cy="5859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F79BFB-C41C-47BC-A6BA-BEE4CD99BE59}">
      <dsp:nvSpPr>
        <dsp:cNvPr id="0" name=""/>
        <dsp:cNvSpPr/>
      </dsp:nvSpPr>
      <dsp:spPr>
        <a:xfrm>
          <a:off x="3505549" y="1269257"/>
          <a:ext cx="1626005" cy="1626205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A19E95E-858A-40FD-AABE-DBA98BE5925B}">
      <dsp:nvSpPr>
        <dsp:cNvPr id="0" name=""/>
        <dsp:cNvSpPr/>
      </dsp:nvSpPr>
      <dsp:spPr>
        <a:xfrm>
          <a:off x="3386986" y="0"/>
          <a:ext cx="1863131" cy="9970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000" kern="1200" dirty="0"/>
            <a:t>Municipalidades</a:t>
          </a:r>
        </a:p>
      </dsp:txBody>
      <dsp:txXfrm>
        <a:off x="3386986" y="0"/>
        <a:ext cx="1863131" cy="997060"/>
      </dsp:txXfrm>
    </dsp:sp>
    <dsp:sp modelId="{8E194716-D504-45AE-9277-775A0388E269}">
      <dsp:nvSpPr>
        <dsp:cNvPr id="0" name=""/>
        <dsp:cNvSpPr/>
      </dsp:nvSpPr>
      <dsp:spPr>
        <a:xfrm>
          <a:off x="3982511" y="1498581"/>
          <a:ext cx="1626005" cy="162620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9A71838-101E-496B-B457-E6841E21C2B6}">
      <dsp:nvSpPr>
        <dsp:cNvPr id="0" name=""/>
        <dsp:cNvSpPr/>
      </dsp:nvSpPr>
      <dsp:spPr>
        <a:xfrm>
          <a:off x="5809057" y="947207"/>
          <a:ext cx="1761506" cy="10967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000" kern="1200" dirty="0"/>
            <a:t>Serviu/MOP/SEC</a:t>
          </a:r>
        </a:p>
      </dsp:txBody>
      <dsp:txXfrm>
        <a:off x="5809057" y="947207"/>
        <a:ext cx="1761506" cy="1096766"/>
      </dsp:txXfrm>
    </dsp:sp>
    <dsp:sp modelId="{210AD3C0-8206-4567-B780-09BC934D06E2}">
      <dsp:nvSpPr>
        <dsp:cNvPr id="0" name=""/>
        <dsp:cNvSpPr/>
      </dsp:nvSpPr>
      <dsp:spPr>
        <a:xfrm>
          <a:off x="4099719" y="2014560"/>
          <a:ext cx="1626005" cy="1626205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0D577A9-A84C-4D9D-B56E-F270E91C12F1}">
      <dsp:nvSpPr>
        <dsp:cNvPr id="0" name=""/>
        <dsp:cNvSpPr/>
      </dsp:nvSpPr>
      <dsp:spPr>
        <a:xfrm>
          <a:off x="5978433" y="2343091"/>
          <a:ext cx="1727631" cy="117154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000" kern="1200" dirty="0"/>
            <a:t>Políticas públicas (Ministerios, </a:t>
          </a:r>
          <a:r>
            <a:rPr lang="es-CL" sz="2000" kern="1200" dirty="0" err="1"/>
            <a:t>GOREs</a:t>
          </a:r>
          <a:r>
            <a:rPr lang="es-CL" sz="2000" kern="1200" dirty="0"/>
            <a:t>).</a:t>
          </a:r>
        </a:p>
      </dsp:txBody>
      <dsp:txXfrm>
        <a:off x="5978433" y="2343091"/>
        <a:ext cx="1727631" cy="1171545"/>
      </dsp:txXfrm>
    </dsp:sp>
    <dsp:sp modelId="{265FC5C0-FD90-4E96-A28A-4F367A35CDFD}">
      <dsp:nvSpPr>
        <dsp:cNvPr id="0" name=""/>
        <dsp:cNvSpPr/>
      </dsp:nvSpPr>
      <dsp:spPr>
        <a:xfrm>
          <a:off x="3769775" y="2428340"/>
          <a:ext cx="1626005" cy="162620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C29A0B5-0DE1-4798-A276-4E65B19E563A}">
      <dsp:nvSpPr>
        <dsp:cNvPr id="0" name=""/>
        <dsp:cNvSpPr/>
      </dsp:nvSpPr>
      <dsp:spPr>
        <a:xfrm>
          <a:off x="5233180" y="3913461"/>
          <a:ext cx="1863131" cy="107183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000" kern="1200" dirty="0"/>
            <a:t>Actores locales</a:t>
          </a:r>
        </a:p>
      </dsp:txBody>
      <dsp:txXfrm>
        <a:off x="5233180" y="3913461"/>
        <a:ext cx="1863131" cy="1071839"/>
      </dsp:txXfrm>
    </dsp:sp>
    <dsp:sp modelId="{140D38B5-8145-4EA4-92D6-18FA19927BD8}">
      <dsp:nvSpPr>
        <dsp:cNvPr id="0" name=""/>
        <dsp:cNvSpPr/>
      </dsp:nvSpPr>
      <dsp:spPr>
        <a:xfrm>
          <a:off x="3241323" y="2428340"/>
          <a:ext cx="1626005" cy="1626205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4B6BF32-B6C2-4C0E-9917-D1EE59B44CC6}">
      <dsp:nvSpPr>
        <dsp:cNvPr id="0" name=""/>
        <dsp:cNvSpPr/>
      </dsp:nvSpPr>
      <dsp:spPr>
        <a:xfrm>
          <a:off x="1540792" y="3913461"/>
          <a:ext cx="1863131" cy="107183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000" kern="1200" dirty="0"/>
            <a:t>Proveedor de carga</a:t>
          </a:r>
        </a:p>
      </dsp:txBody>
      <dsp:txXfrm>
        <a:off x="1540792" y="3913461"/>
        <a:ext cx="1863131" cy="1071839"/>
      </dsp:txXfrm>
    </dsp:sp>
    <dsp:sp modelId="{B50C7B6F-13FC-4389-BE93-108CE348281B}">
      <dsp:nvSpPr>
        <dsp:cNvPr id="0" name=""/>
        <dsp:cNvSpPr/>
      </dsp:nvSpPr>
      <dsp:spPr>
        <a:xfrm>
          <a:off x="2911380" y="2014560"/>
          <a:ext cx="1626005" cy="1626205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AA70E1B-3E23-41F1-8DA9-1B4EF7CC1EE7}">
      <dsp:nvSpPr>
        <dsp:cNvPr id="0" name=""/>
        <dsp:cNvSpPr/>
      </dsp:nvSpPr>
      <dsp:spPr>
        <a:xfrm>
          <a:off x="931040" y="2343091"/>
          <a:ext cx="1727631" cy="117154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000" kern="1200" dirty="0"/>
            <a:t>Distribuidora eléctrica</a:t>
          </a:r>
        </a:p>
      </dsp:txBody>
      <dsp:txXfrm>
        <a:off x="931040" y="2343091"/>
        <a:ext cx="1727631" cy="1171545"/>
      </dsp:txXfrm>
    </dsp:sp>
    <dsp:sp modelId="{1EE06780-5C7A-4775-9273-2FB9A3EBAB3E}">
      <dsp:nvSpPr>
        <dsp:cNvPr id="0" name=""/>
        <dsp:cNvSpPr/>
      </dsp:nvSpPr>
      <dsp:spPr>
        <a:xfrm>
          <a:off x="3028587" y="1498581"/>
          <a:ext cx="1626005" cy="162620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80EFB00-C894-492F-A525-2EE42CE3A4F5}">
      <dsp:nvSpPr>
        <dsp:cNvPr id="0" name=""/>
        <dsp:cNvSpPr/>
      </dsp:nvSpPr>
      <dsp:spPr>
        <a:xfrm>
          <a:off x="1066540" y="947207"/>
          <a:ext cx="1761506" cy="10967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000" kern="1200" dirty="0"/>
            <a:t>Usuarios</a:t>
          </a:r>
        </a:p>
      </dsp:txBody>
      <dsp:txXfrm>
        <a:off x="1066540" y="947207"/>
        <a:ext cx="1761506" cy="10967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2B2182-659A-414D-BA16-167AD3A32AA6}">
      <dsp:nvSpPr>
        <dsp:cNvPr id="0" name=""/>
        <dsp:cNvSpPr/>
      </dsp:nvSpPr>
      <dsp:spPr>
        <a:xfrm>
          <a:off x="0" y="507672"/>
          <a:ext cx="2705306" cy="162318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Características del lugar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Visibilidad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Afluencia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Conectividad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Acceso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Estacionamientos disponibles</a:t>
          </a:r>
        </a:p>
      </dsp:txBody>
      <dsp:txXfrm>
        <a:off x="0" y="507672"/>
        <a:ext cx="2705306" cy="1623184"/>
      </dsp:txXfrm>
    </dsp:sp>
    <dsp:sp modelId="{5A457618-2986-45FF-85DE-1294D1BED6A1}">
      <dsp:nvSpPr>
        <dsp:cNvPr id="0" name=""/>
        <dsp:cNvSpPr/>
      </dsp:nvSpPr>
      <dsp:spPr>
        <a:xfrm>
          <a:off x="2975837" y="507672"/>
          <a:ext cx="2705306" cy="1623184"/>
        </a:xfrm>
        <a:prstGeom prst="rect">
          <a:avLst/>
        </a:prstGeom>
        <a:solidFill>
          <a:schemeClr val="accent3">
            <a:hueOff val="151456"/>
            <a:satOff val="1981"/>
            <a:lumOff val="-243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Demanda - Conducta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Intención de compra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Respuesta a incentivos-precios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Comportamiento de carga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Actividades (trabajo, estudio, compras, etc.)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Ventas de VE</a:t>
          </a:r>
        </a:p>
      </dsp:txBody>
      <dsp:txXfrm>
        <a:off x="2975837" y="507672"/>
        <a:ext cx="2705306" cy="1623184"/>
      </dsp:txXfrm>
    </dsp:sp>
    <dsp:sp modelId="{2D22139D-76A5-4922-8ECD-6AE56850520E}">
      <dsp:nvSpPr>
        <dsp:cNvPr id="0" name=""/>
        <dsp:cNvSpPr/>
      </dsp:nvSpPr>
      <dsp:spPr>
        <a:xfrm>
          <a:off x="5951675" y="507672"/>
          <a:ext cx="2705306" cy="1623184"/>
        </a:xfrm>
        <a:prstGeom prst="rect">
          <a:avLst/>
        </a:prstGeom>
        <a:solidFill>
          <a:schemeClr val="accent3">
            <a:hueOff val="302912"/>
            <a:satOff val="3961"/>
            <a:lumOff val="-48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Económica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Costos de implementación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Costos conexión con la empresa distribuidora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Costos de operación y mantención</a:t>
          </a:r>
        </a:p>
      </dsp:txBody>
      <dsp:txXfrm>
        <a:off x="5951675" y="507672"/>
        <a:ext cx="2705306" cy="1623184"/>
      </dsp:txXfrm>
    </dsp:sp>
    <dsp:sp modelId="{FE6CFF2E-29E9-4465-A576-3D39625AF7C8}">
      <dsp:nvSpPr>
        <dsp:cNvPr id="0" name=""/>
        <dsp:cNvSpPr/>
      </dsp:nvSpPr>
      <dsp:spPr>
        <a:xfrm>
          <a:off x="0" y="2401386"/>
          <a:ext cx="2705306" cy="1623184"/>
        </a:xfrm>
        <a:prstGeom prst="rect">
          <a:avLst/>
        </a:prstGeom>
        <a:solidFill>
          <a:schemeClr val="accent3">
            <a:hueOff val="454368"/>
            <a:satOff val="5942"/>
            <a:lumOff val="-7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Urbana – transporte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Uso de suelo (plan regulador)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Accesibilidad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Integración </a:t>
          </a:r>
          <a:r>
            <a:rPr lang="es-CL" sz="1100" kern="1200" dirty="0" err="1"/>
            <a:t>multi-modal</a:t>
          </a:r>
          <a:endParaRPr lang="es-CL" sz="1100" kern="1200" dirty="0"/>
        </a:p>
      </dsp:txBody>
      <dsp:txXfrm>
        <a:off x="0" y="2401386"/>
        <a:ext cx="2705306" cy="1623184"/>
      </dsp:txXfrm>
    </dsp:sp>
    <dsp:sp modelId="{CDBEF489-F27C-415C-99A6-6AB07DF019F1}">
      <dsp:nvSpPr>
        <dsp:cNvPr id="0" name=""/>
        <dsp:cNvSpPr/>
      </dsp:nvSpPr>
      <dsp:spPr>
        <a:xfrm>
          <a:off x="2975837" y="2401386"/>
          <a:ext cx="2705306" cy="1623184"/>
        </a:xfrm>
        <a:prstGeom prst="rect">
          <a:avLst/>
        </a:prstGeom>
        <a:solidFill>
          <a:schemeClr val="accent3">
            <a:hueOff val="605823"/>
            <a:satOff val="7922"/>
            <a:lumOff val="-972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Redes eléctricas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Impactos en la red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Demanda de energía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Contaminación de harmónicas.</a:t>
          </a:r>
        </a:p>
      </dsp:txBody>
      <dsp:txXfrm>
        <a:off x="2975837" y="2401386"/>
        <a:ext cx="2705306" cy="1623184"/>
      </dsp:txXfrm>
    </dsp:sp>
    <dsp:sp modelId="{D764425A-4120-4D0F-875A-9C5575FD9288}">
      <dsp:nvSpPr>
        <dsp:cNvPr id="0" name=""/>
        <dsp:cNvSpPr/>
      </dsp:nvSpPr>
      <dsp:spPr>
        <a:xfrm>
          <a:off x="5951675" y="2401386"/>
          <a:ext cx="2705306" cy="1623184"/>
        </a:xfrm>
        <a:prstGeom prst="rect">
          <a:avLst/>
        </a:prstGeom>
        <a:solidFill>
          <a:schemeClr val="accent3">
            <a:hueOff val="757279"/>
            <a:satOff val="9903"/>
            <a:lumOff val="-1215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Factibilidad de construcción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Factores geográficos.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Mobiliario urbano (grifos, cámaras de servicios)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Factores sociales (riesgo de vandalismo)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100" kern="1200" dirty="0"/>
            <a:t>Interferencias (entrada/salida de vehículos, transporte público, ferias libres, proyectos futuros).</a:t>
          </a:r>
        </a:p>
      </dsp:txBody>
      <dsp:txXfrm>
        <a:off x="5951675" y="2401386"/>
        <a:ext cx="2705306" cy="16231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847AB-3B75-FF4A-B0A2-6BEB5C2F7506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9A84A-733A-0C47-AC2B-F0C70F83A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790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BO" dirty="0"/>
              <a:t>Solo se modifica el texto y no las imágenes</a:t>
            </a:r>
          </a:p>
        </p:txBody>
      </p:sp>
    </p:spTree>
    <p:extLst>
      <p:ext uri="{BB962C8B-B14F-4D97-AF65-F5344CB8AC3E}">
        <p14:creationId xmlns:p14="http://schemas.microsoft.com/office/powerpoint/2010/main" val="35044828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sz="8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10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101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548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910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729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661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5423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378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BO" dirty="0"/>
              <a:t>No hacer modificaciones o inclusiones.</a:t>
            </a:r>
          </a:p>
        </p:txBody>
      </p:sp>
    </p:spTree>
    <p:extLst>
      <p:ext uri="{BB962C8B-B14F-4D97-AF65-F5344CB8AC3E}">
        <p14:creationId xmlns:p14="http://schemas.microsoft.com/office/powerpoint/2010/main" val="2417943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sz="9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89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638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565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250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747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4156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937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174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39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6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092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4"/>
          <p:cNvSpPr>
            <a:spLocks noGrp="1"/>
          </p:cNvSpPr>
          <p:nvPr>
            <p:ph type="title"/>
          </p:nvPr>
        </p:nvSpPr>
        <p:spPr>
          <a:xfrm>
            <a:off x="1343025" y="1042859"/>
            <a:ext cx="6457950" cy="495486"/>
          </a:xfrm>
          <a:prstGeom prst="rect">
            <a:avLst/>
          </a:prstGeom>
        </p:spPr>
        <p:txBody>
          <a:bodyPr lIns="0" rIns="0"/>
          <a:lstStyle>
            <a:lvl1pPr algn="ctr">
              <a:defRPr sz="24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641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846" userDrawn="1">
          <p15:clr>
            <a:srgbClr val="FBAE40"/>
          </p15:clr>
        </p15:guide>
        <p15:guide id="4" pos="4914" userDrawn="1">
          <p15:clr>
            <a:srgbClr val="FBAE40"/>
          </p15:clr>
        </p15:guide>
        <p15:guide id="5" orient="horz" pos="480" userDrawn="1">
          <p15:clr>
            <a:srgbClr val="FBAE40"/>
          </p15:clr>
        </p15:guide>
        <p15:guide id="6" orient="horz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572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478138" y="1717589"/>
            <a:ext cx="2322837" cy="3422822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2134029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24" userDrawn="1">
          <p15:clr>
            <a:srgbClr val="FBAE40"/>
          </p15:clr>
        </p15:guide>
        <p15:guide id="3" pos="5436" userDrawn="1">
          <p15:clr>
            <a:srgbClr val="FBAE40"/>
          </p15:clr>
        </p15:guide>
        <p15:guide id="4" orient="horz" pos="432" userDrawn="1">
          <p15:clr>
            <a:srgbClr val="FBAE40"/>
          </p15:clr>
        </p15:guide>
        <p15:guide id="5" orient="horz" pos="3888" userDrawn="1">
          <p15:clr>
            <a:srgbClr val="FBAE40"/>
          </p15:clr>
        </p15:guide>
        <p15:guide id="6" pos="2880" userDrawn="1">
          <p15:clr>
            <a:srgbClr val="FBAE40"/>
          </p15:clr>
        </p15:guide>
        <p15:guide id="7" pos="846" userDrawn="1">
          <p15:clr>
            <a:srgbClr val="FBAE40"/>
          </p15:clr>
        </p15:guide>
        <p15:guide id="8" pos="4914" userDrawn="1">
          <p15:clr>
            <a:srgbClr val="FBAE40"/>
          </p15:clr>
        </p15:guide>
        <p15:guide id="9" orient="horz" pos="194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1343025" y="1042859"/>
            <a:ext cx="6457950" cy="495486"/>
          </a:xfrm>
          <a:prstGeom prst="rect">
            <a:avLst/>
          </a:prstGeom>
        </p:spPr>
        <p:txBody>
          <a:bodyPr/>
          <a:lstStyle>
            <a:lvl1pPr algn="ctr">
              <a:defRPr sz="24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765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24" userDrawn="1">
          <p15:clr>
            <a:srgbClr val="FBAE40"/>
          </p15:clr>
        </p15:guide>
        <p15:guide id="3" pos="5436" userDrawn="1">
          <p15:clr>
            <a:srgbClr val="FBAE40"/>
          </p15:clr>
        </p15:guide>
        <p15:guide id="4" orient="horz" pos="432" userDrawn="1">
          <p15:clr>
            <a:srgbClr val="FBAE40"/>
          </p15:clr>
        </p15:guide>
        <p15:guide id="5" orient="horz" pos="3888" userDrawn="1">
          <p15:clr>
            <a:srgbClr val="FBAE40"/>
          </p15:clr>
        </p15:guide>
        <p15:guide id="6" pos="2880" userDrawn="1">
          <p15:clr>
            <a:srgbClr val="FBAE40"/>
          </p15:clr>
        </p15:guide>
        <p15:guide id="7" pos="846" userDrawn="1">
          <p15:clr>
            <a:srgbClr val="FBAE40"/>
          </p15:clr>
        </p15:guide>
        <p15:guide id="8" pos="4914" userDrawn="1">
          <p15:clr>
            <a:srgbClr val="FBAE40"/>
          </p15:clr>
        </p15:guide>
        <p15:guide id="9" orient="horz" pos="194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9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err="1"/>
              <a:t>Insertar</a:t>
            </a:r>
            <a:r>
              <a:rPr lang="en-US"/>
              <a:t> imagen</a:t>
            </a:r>
          </a:p>
        </p:txBody>
      </p:sp>
    </p:spTree>
    <p:extLst>
      <p:ext uri="{BB962C8B-B14F-4D97-AF65-F5344CB8AC3E}">
        <p14:creationId xmlns:p14="http://schemas.microsoft.com/office/powerpoint/2010/main" val="187916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846">
          <p15:clr>
            <a:srgbClr val="FBAE40"/>
          </p15:clr>
        </p15:guide>
        <p15:guide id="4" pos="4914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4"/>
          <p:cNvSpPr>
            <a:spLocks noGrp="1"/>
          </p:cNvSpPr>
          <p:nvPr>
            <p:ph type="title"/>
          </p:nvPr>
        </p:nvSpPr>
        <p:spPr>
          <a:xfrm>
            <a:off x="1343025" y="1042859"/>
            <a:ext cx="6457950" cy="495486"/>
          </a:xfrm>
          <a:prstGeom prst="rect">
            <a:avLst/>
          </a:prstGeom>
        </p:spPr>
        <p:txBody>
          <a:bodyPr/>
          <a:lstStyle>
            <a:lvl1pPr algn="ctr">
              <a:defRPr sz="18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471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846">
          <p15:clr>
            <a:srgbClr val="FBAE40"/>
          </p15:clr>
        </p15:guide>
        <p15:guide id="4" pos="4914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-289844" y="1260376"/>
            <a:ext cx="3297941" cy="4336451"/>
          </a:xfrm>
          <a:custGeom>
            <a:avLst/>
            <a:gdLst>
              <a:gd name="connsiteX0" fmla="*/ 1815121 w 7680637"/>
              <a:gd name="connsiteY0" fmla="*/ 575706 h 4910916"/>
              <a:gd name="connsiteX1" fmla="*/ 1958741 w 7680637"/>
              <a:gd name="connsiteY1" fmla="*/ 578860 h 4910916"/>
              <a:gd name="connsiteX2" fmla="*/ 2359375 w 7680637"/>
              <a:gd name="connsiteY2" fmla="*/ 688177 h 4910916"/>
              <a:gd name="connsiteX3" fmla="*/ 2789536 w 7680637"/>
              <a:gd name="connsiteY3" fmla="*/ 948486 h 4910916"/>
              <a:gd name="connsiteX4" fmla="*/ 3102571 w 7680637"/>
              <a:gd name="connsiteY4" fmla="*/ 1217819 h 4910916"/>
              <a:gd name="connsiteX5" fmla="*/ 3332895 w 7680637"/>
              <a:gd name="connsiteY5" fmla="*/ 1453908 h 4910916"/>
              <a:gd name="connsiteX6" fmla="*/ 3547486 w 7680637"/>
              <a:gd name="connsiteY6" fmla="*/ 1699728 h 4910916"/>
              <a:gd name="connsiteX7" fmla="*/ 3559541 w 7680637"/>
              <a:gd name="connsiteY7" fmla="*/ 1711279 h 4910916"/>
              <a:gd name="connsiteX8" fmla="*/ 3594844 w 7680637"/>
              <a:gd name="connsiteY8" fmla="*/ 1754304 h 4910916"/>
              <a:gd name="connsiteX9" fmla="*/ 3608488 w 7680637"/>
              <a:gd name="connsiteY9" fmla="*/ 1774075 h 4910916"/>
              <a:gd name="connsiteX10" fmla="*/ 3859378 w 7680637"/>
              <a:gd name="connsiteY10" fmla="*/ 2104986 h 4910916"/>
              <a:gd name="connsiteX11" fmla="*/ 4127150 w 7680637"/>
              <a:gd name="connsiteY11" fmla="*/ 2531885 h 4910916"/>
              <a:gd name="connsiteX12" fmla="*/ 4318633 w 7680637"/>
              <a:gd name="connsiteY12" fmla="*/ 2969503 h 4910916"/>
              <a:gd name="connsiteX13" fmla="*/ 4397027 w 7680637"/>
              <a:gd name="connsiteY13" fmla="*/ 3404098 h 4910916"/>
              <a:gd name="connsiteX14" fmla="*/ 4225697 w 7680637"/>
              <a:gd name="connsiteY14" fmla="*/ 3994367 h 4910916"/>
              <a:gd name="connsiteX15" fmla="*/ 4062935 w 7680637"/>
              <a:gd name="connsiteY15" fmla="*/ 4183760 h 4910916"/>
              <a:gd name="connsiteX16" fmla="*/ 4026361 w 7680637"/>
              <a:gd name="connsiteY16" fmla="*/ 4222769 h 4910916"/>
              <a:gd name="connsiteX17" fmla="*/ 3960411 w 7680637"/>
              <a:gd name="connsiteY17" fmla="*/ 4276882 h 4910916"/>
              <a:gd name="connsiteX18" fmla="*/ 3930096 w 7680637"/>
              <a:gd name="connsiteY18" fmla="*/ 4294610 h 4910916"/>
              <a:gd name="connsiteX19" fmla="*/ 3581683 w 7680637"/>
              <a:gd name="connsiteY19" fmla="*/ 4498437 h 4910916"/>
              <a:gd name="connsiteX20" fmla="*/ 3065181 w 7680637"/>
              <a:gd name="connsiteY20" fmla="*/ 4687197 h 4910916"/>
              <a:gd name="connsiteX21" fmla="*/ 2281419 w 7680637"/>
              <a:gd name="connsiteY21" fmla="*/ 4850951 h 4910916"/>
              <a:gd name="connsiteX22" fmla="*/ 1509106 w 7680637"/>
              <a:gd name="connsiteY22" fmla="*/ 4910820 h 4910916"/>
              <a:gd name="connsiteX23" fmla="*/ 987175 w 7680637"/>
              <a:gd name="connsiteY23" fmla="*/ 4861062 h 4910916"/>
              <a:gd name="connsiteX24" fmla="*/ 589146 w 7680637"/>
              <a:gd name="connsiteY24" fmla="*/ 4727900 h 4910916"/>
              <a:gd name="connsiteX25" fmla="*/ 309879 w 7680637"/>
              <a:gd name="connsiteY25" fmla="*/ 4528000 h 4910916"/>
              <a:gd name="connsiteX26" fmla="*/ 268865 w 7680637"/>
              <a:gd name="connsiteY26" fmla="*/ 4488072 h 4910916"/>
              <a:gd name="connsiteX27" fmla="*/ 226554 w 7680637"/>
              <a:gd name="connsiteY27" fmla="*/ 4436505 h 4910916"/>
              <a:gd name="connsiteX28" fmla="*/ 218482 w 7680637"/>
              <a:gd name="connsiteY28" fmla="*/ 4421951 h 4910916"/>
              <a:gd name="connsiteX29" fmla="*/ 164739 w 7680637"/>
              <a:gd name="connsiteY29" fmla="*/ 4339798 h 4910916"/>
              <a:gd name="connsiteX30" fmla="*/ 30218 w 7680637"/>
              <a:gd name="connsiteY30" fmla="*/ 3978516 h 4910916"/>
              <a:gd name="connsiteX31" fmla="*/ 6563 w 7680637"/>
              <a:gd name="connsiteY31" fmla="*/ 3481803 h 4910916"/>
              <a:gd name="connsiteX32" fmla="*/ 94549 w 7680637"/>
              <a:gd name="connsiteY32" fmla="*/ 2948010 h 4910916"/>
              <a:gd name="connsiteX33" fmla="*/ 517592 w 7680637"/>
              <a:gd name="connsiteY33" fmla="*/ 1774309 h 4910916"/>
              <a:gd name="connsiteX34" fmla="*/ 854449 w 7680637"/>
              <a:gd name="connsiteY34" fmla="*/ 1197238 h 4910916"/>
              <a:gd name="connsiteX35" fmla="*/ 1142073 w 7680637"/>
              <a:gd name="connsiteY35" fmla="*/ 876277 h 4910916"/>
              <a:gd name="connsiteX36" fmla="*/ 1156923 w 7680637"/>
              <a:gd name="connsiteY36" fmla="*/ 860124 h 4910916"/>
              <a:gd name="connsiteX37" fmla="*/ 1219944 w 7680637"/>
              <a:gd name="connsiteY37" fmla="*/ 808414 h 4910916"/>
              <a:gd name="connsiteX38" fmla="*/ 1243132 w 7680637"/>
              <a:gd name="connsiteY38" fmla="*/ 793623 h 4910916"/>
              <a:gd name="connsiteX39" fmla="*/ 1408343 w 7680637"/>
              <a:gd name="connsiteY39" fmla="*/ 687974 h 4910916"/>
              <a:gd name="connsiteX40" fmla="*/ 1815121 w 7680637"/>
              <a:gd name="connsiteY40" fmla="*/ 575706 h 4910916"/>
              <a:gd name="connsiteX41" fmla="*/ 5284387 w 7680637"/>
              <a:gd name="connsiteY41" fmla="*/ 0 h 4910916"/>
              <a:gd name="connsiteX42" fmla="*/ 7680637 w 7680637"/>
              <a:gd name="connsiteY42" fmla="*/ 0 h 4910916"/>
              <a:gd name="connsiteX43" fmla="*/ 7680637 w 7680637"/>
              <a:gd name="connsiteY43" fmla="*/ 2396248 h 4910916"/>
              <a:gd name="connsiteX44" fmla="*/ 5284387 w 7680637"/>
              <a:gd name="connsiteY44" fmla="*/ 2396248 h 4910916"/>
              <a:gd name="connsiteX0" fmla="*/ 1815121 w 7680637"/>
              <a:gd name="connsiteY0" fmla="*/ 575706 h 4910916"/>
              <a:gd name="connsiteX1" fmla="*/ 1958741 w 7680637"/>
              <a:gd name="connsiteY1" fmla="*/ 578860 h 4910916"/>
              <a:gd name="connsiteX2" fmla="*/ 2359375 w 7680637"/>
              <a:gd name="connsiteY2" fmla="*/ 688177 h 4910916"/>
              <a:gd name="connsiteX3" fmla="*/ 2789536 w 7680637"/>
              <a:gd name="connsiteY3" fmla="*/ 948486 h 4910916"/>
              <a:gd name="connsiteX4" fmla="*/ 3102571 w 7680637"/>
              <a:gd name="connsiteY4" fmla="*/ 1217819 h 4910916"/>
              <a:gd name="connsiteX5" fmla="*/ 3332895 w 7680637"/>
              <a:gd name="connsiteY5" fmla="*/ 1453908 h 4910916"/>
              <a:gd name="connsiteX6" fmla="*/ 3547486 w 7680637"/>
              <a:gd name="connsiteY6" fmla="*/ 1699728 h 4910916"/>
              <a:gd name="connsiteX7" fmla="*/ 3559541 w 7680637"/>
              <a:gd name="connsiteY7" fmla="*/ 1711279 h 4910916"/>
              <a:gd name="connsiteX8" fmla="*/ 3594844 w 7680637"/>
              <a:gd name="connsiteY8" fmla="*/ 1754304 h 4910916"/>
              <a:gd name="connsiteX9" fmla="*/ 3608488 w 7680637"/>
              <a:gd name="connsiteY9" fmla="*/ 1774075 h 4910916"/>
              <a:gd name="connsiteX10" fmla="*/ 3859378 w 7680637"/>
              <a:gd name="connsiteY10" fmla="*/ 2104986 h 4910916"/>
              <a:gd name="connsiteX11" fmla="*/ 4127150 w 7680637"/>
              <a:gd name="connsiteY11" fmla="*/ 2531885 h 4910916"/>
              <a:gd name="connsiteX12" fmla="*/ 4318633 w 7680637"/>
              <a:gd name="connsiteY12" fmla="*/ 2969503 h 4910916"/>
              <a:gd name="connsiteX13" fmla="*/ 4397027 w 7680637"/>
              <a:gd name="connsiteY13" fmla="*/ 3404098 h 4910916"/>
              <a:gd name="connsiteX14" fmla="*/ 4225697 w 7680637"/>
              <a:gd name="connsiteY14" fmla="*/ 3994367 h 4910916"/>
              <a:gd name="connsiteX15" fmla="*/ 4062935 w 7680637"/>
              <a:gd name="connsiteY15" fmla="*/ 4183760 h 4910916"/>
              <a:gd name="connsiteX16" fmla="*/ 4026361 w 7680637"/>
              <a:gd name="connsiteY16" fmla="*/ 4222769 h 4910916"/>
              <a:gd name="connsiteX17" fmla="*/ 3960411 w 7680637"/>
              <a:gd name="connsiteY17" fmla="*/ 4276882 h 4910916"/>
              <a:gd name="connsiteX18" fmla="*/ 3930096 w 7680637"/>
              <a:gd name="connsiteY18" fmla="*/ 4294610 h 4910916"/>
              <a:gd name="connsiteX19" fmla="*/ 3581683 w 7680637"/>
              <a:gd name="connsiteY19" fmla="*/ 4498437 h 4910916"/>
              <a:gd name="connsiteX20" fmla="*/ 3065181 w 7680637"/>
              <a:gd name="connsiteY20" fmla="*/ 4687197 h 4910916"/>
              <a:gd name="connsiteX21" fmla="*/ 2281419 w 7680637"/>
              <a:gd name="connsiteY21" fmla="*/ 4850951 h 4910916"/>
              <a:gd name="connsiteX22" fmla="*/ 1509106 w 7680637"/>
              <a:gd name="connsiteY22" fmla="*/ 4910820 h 4910916"/>
              <a:gd name="connsiteX23" fmla="*/ 987175 w 7680637"/>
              <a:gd name="connsiteY23" fmla="*/ 4861062 h 4910916"/>
              <a:gd name="connsiteX24" fmla="*/ 589146 w 7680637"/>
              <a:gd name="connsiteY24" fmla="*/ 4727900 h 4910916"/>
              <a:gd name="connsiteX25" fmla="*/ 309879 w 7680637"/>
              <a:gd name="connsiteY25" fmla="*/ 4528000 h 4910916"/>
              <a:gd name="connsiteX26" fmla="*/ 268865 w 7680637"/>
              <a:gd name="connsiteY26" fmla="*/ 4488072 h 4910916"/>
              <a:gd name="connsiteX27" fmla="*/ 226554 w 7680637"/>
              <a:gd name="connsiteY27" fmla="*/ 4436505 h 4910916"/>
              <a:gd name="connsiteX28" fmla="*/ 218482 w 7680637"/>
              <a:gd name="connsiteY28" fmla="*/ 4421951 h 4910916"/>
              <a:gd name="connsiteX29" fmla="*/ 164739 w 7680637"/>
              <a:gd name="connsiteY29" fmla="*/ 4339798 h 4910916"/>
              <a:gd name="connsiteX30" fmla="*/ 30218 w 7680637"/>
              <a:gd name="connsiteY30" fmla="*/ 3978516 h 4910916"/>
              <a:gd name="connsiteX31" fmla="*/ 6563 w 7680637"/>
              <a:gd name="connsiteY31" fmla="*/ 3481803 h 4910916"/>
              <a:gd name="connsiteX32" fmla="*/ 94549 w 7680637"/>
              <a:gd name="connsiteY32" fmla="*/ 2948010 h 4910916"/>
              <a:gd name="connsiteX33" fmla="*/ 517592 w 7680637"/>
              <a:gd name="connsiteY33" fmla="*/ 1774309 h 4910916"/>
              <a:gd name="connsiteX34" fmla="*/ 854449 w 7680637"/>
              <a:gd name="connsiteY34" fmla="*/ 1197238 h 4910916"/>
              <a:gd name="connsiteX35" fmla="*/ 1142073 w 7680637"/>
              <a:gd name="connsiteY35" fmla="*/ 876277 h 4910916"/>
              <a:gd name="connsiteX36" fmla="*/ 1156923 w 7680637"/>
              <a:gd name="connsiteY36" fmla="*/ 860124 h 4910916"/>
              <a:gd name="connsiteX37" fmla="*/ 1219944 w 7680637"/>
              <a:gd name="connsiteY37" fmla="*/ 808414 h 4910916"/>
              <a:gd name="connsiteX38" fmla="*/ 1243132 w 7680637"/>
              <a:gd name="connsiteY38" fmla="*/ 793623 h 4910916"/>
              <a:gd name="connsiteX39" fmla="*/ 1408343 w 7680637"/>
              <a:gd name="connsiteY39" fmla="*/ 687974 h 4910916"/>
              <a:gd name="connsiteX40" fmla="*/ 1815121 w 7680637"/>
              <a:gd name="connsiteY40" fmla="*/ 575706 h 4910916"/>
              <a:gd name="connsiteX41" fmla="*/ 5284387 w 7680637"/>
              <a:gd name="connsiteY41" fmla="*/ 2396248 h 4910916"/>
              <a:gd name="connsiteX42" fmla="*/ 7680637 w 7680637"/>
              <a:gd name="connsiteY42" fmla="*/ 0 h 4910916"/>
              <a:gd name="connsiteX43" fmla="*/ 7680637 w 7680637"/>
              <a:gd name="connsiteY43" fmla="*/ 2396248 h 4910916"/>
              <a:gd name="connsiteX44" fmla="*/ 5284387 w 7680637"/>
              <a:gd name="connsiteY44" fmla="*/ 2396248 h 4910916"/>
              <a:gd name="connsiteX0" fmla="*/ 1815121 w 7680637"/>
              <a:gd name="connsiteY0" fmla="*/ 1241 h 4336451"/>
              <a:gd name="connsiteX1" fmla="*/ 1958741 w 7680637"/>
              <a:gd name="connsiteY1" fmla="*/ 4395 h 4336451"/>
              <a:gd name="connsiteX2" fmla="*/ 2359375 w 7680637"/>
              <a:gd name="connsiteY2" fmla="*/ 113712 h 4336451"/>
              <a:gd name="connsiteX3" fmla="*/ 2789536 w 7680637"/>
              <a:gd name="connsiteY3" fmla="*/ 374021 h 4336451"/>
              <a:gd name="connsiteX4" fmla="*/ 3102571 w 7680637"/>
              <a:gd name="connsiteY4" fmla="*/ 643354 h 4336451"/>
              <a:gd name="connsiteX5" fmla="*/ 3332895 w 7680637"/>
              <a:gd name="connsiteY5" fmla="*/ 879443 h 4336451"/>
              <a:gd name="connsiteX6" fmla="*/ 3547486 w 7680637"/>
              <a:gd name="connsiteY6" fmla="*/ 1125263 h 4336451"/>
              <a:gd name="connsiteX7" fmla="*/ 3559541 w 7680637"/>
              <a:gd name="connsiteY7" fmla="*/ 1136814 h 4336451"/>
              <a:gd name="connsiteX8" fmla="*/ 3594844 w 7680637"/>
              <a:gd name="connsiteY8" fmla="*/ 1179839 h 4336451"/>
              <a:gd name="connsiteX9" fmla="*/ 3608488 w 7680637"/>
              <a:gd name="connsiteY9" fmla="*/ 1199610 h 4336451"/>
              <a:gd name="connsiteX10" fmla="*/ 3859378 w 7680637"/>
              <a:gd name="connsiteY10" fmla="*/ 1530521 h 4336451"/>
              <a:gd name="connsiteX11" fmla="*/ 4127150 w 7680637"/>
              <a:gd name="connsiteY11" fmla="*/ 1957420 h 4336451"/>
              <a:gd name="connsiteX12" fmla="*/ 4318633 w 7680637"/>
              <a:gd name="connsiteY12" fmla="*/ 2395038 h 4336451"/>
              <a:gd name="connsiteX13" fmla="*/ 4397027 w 7680637"/>
              <a:gd name="connsiteY13" fmla="*/ 2829633 h 4336451"/>
              <a:gd name="connsiteX14" fmla="*/ 4225697 w 7680637"/>
              <a:gd name="connsiteY14" fmla="*/ 3419902 h 4336451"/>
              <a:gd name="connsiteX15" fmla="*/ 4062935 w 7680637"/>
              <a:gd name="connsiteY15" fmla="*/ 3609295 h 4336451"/>
              <a:gd name="connsiteX16" fmla="*/ 4026361 w 7680637"/>
              <a:gd name="connsiteY16" fmla="*/ 3648304 h 4336451"/>
              <a:gd name="connsiteX17" fmla="*/ 3960411 w 7680637"/>
              <a:gd name="connsiteY17" fmla="*/ 3702417 h 4336451"/>
              <a:gd name="connsiteX18" fmla="*/ 3930096 w 7680637"/>
              <a:gd name="connsiteY18" fmla="*/ 3720145 h 4336451"/>
              <a:gd name="connsiteX19" fmla="*/ 3581683 w 7680637"/>
              <a:gd name="connsiteY19" fmla="*/ 3923972 h 4336451"/>
              <a:gd name="connsiteX20" fmla="*/ 3065181 w 7680637"/>
              <a:gd name="connsiteY20" fmla="*/ 4112732 h 4336451"/>
              <a:gd name="connsiteX21" fmla="*/ 2281419 w 7680637"/>
              <a:gd name="connsiteY21" fmla="*/ 4276486 h 4336451"/>
              <a:gd name="connsiteX22" fmla="*/ 1509106 w 7680637"/>
              <a:gd name="connsiteY22" fmla="*/ 4336355 h 4336451"/>
              <a:gd name="connsiteX23" fmla="*/ 987175 w 7680637"/>
              <a:gd name="connsiteY23" fmla="*/ 4286597 h 4336451"/>
              <a:gd name="connsiteX24" fmla="*/ 589146 w 7680637"/>
              <a:gd name="connsiteY24" fmla="*/ 4153435 h 4336451"/>
              <a:gd name="connsiteX25" fmla="*/ 309879 w 7680637"/>
              <a:gd name="connsiteY25" fmla="*/ 3953535 h 4336451"/>
              <a:gd name="connsiteX26" fmla="*/ 268865 w 7680637"/>
              <a:gd name="connsiteY26" fmla="*/ 3913607 h 4336451"/>
              <a:gd name="connsiteX27" fmla="*/ 226554 w 7680637"/>
              <a:gd name="connsiteY27" fmla="*/ 3862040 h 4336451"/>
              <a:gd name="connsiteX28" fmla="*/ 218482 w 7680637"/>
              <a:gd name="connsiteY28" fmla="*/ 3847486 h 4336451"/>
              <a:gd name="connsiteX29" fmla="*/ 164739 w 7680637"/>
              <a:gd name="connsiteY29" fmla="*/ 3765333 h 4336451"/>
              <a:gd name="connsiteX30" fmla="*/ 30218 w 7680637"/>
              <a:gd name="connsiteY30" fmla="*/ 3404051 h 4336451"/>
              <a:gd name="connsiteX31" fmla="*/ 6563 w 7680637"/>
              <a:gd name="connsiteY31" fmla="*/ 2907338 h 4336451"/>
              <a:gd name="connsiteX32" fmla="*/ 94549 w 7680637"/>
              <a:gd name="connsiteY32" fmla="*/ 2373545 h 4336451"/>
              <a:gd name="connsiteX33" fmla="*/ 517592 w 7680637"/>
              <a:gd name="connsiteY33" fmla="*/ 1199844 h 4336451"/>
              <a:gd name="connsiteX34" fmla="*/ 854449 w 7680637"/>
              <a:gd name="connsiteY34" fmla="*/ 622773 h 4336451"/>
              <a:gd name="connsiteX35" fmla="*/ 1142073 w 7680637"/>
              <a:gd name="connsiteY35" fmla="*/ 301812 h 4336451"/>
              <a:gd name="connsiteX36" fmla="*/ 1156923 w 7680637"/>
              <a:gd name="connsiteY36" fmla="*/ 285659 h 4336451"/>
              <a:gd name="connsiteX37" fmla="*/ 1219944 w 7680637"/>
              <a:gd name="connsiteY37" fmla="*/ 233949 h 4336451"/>
              <a:gd name="connsiteX38" fmla="*/ 1243132 w 7680637"/>
              <a:gd name="connsiteY38" fmla="*/ 219158 h 4336451"/>
              <a:gd name="connsiteX39" fmla="*/ 1408343 w 7680637"/>
              <a:gd name="connsiteY39" fmla="*/ 113509 h 4336451"/>
              <a:gd name="connsiteX40" fmla="*/ 1815121 w 7680637"/>
              <a:gd name="connsiteY40" fmla="*/ 1241 h 4336451"/>
              <a:gd name="connsiteX41" fmla="*/ 5284387 w 7680637"/>
              <a:gd name="connsiteY41" fmla="*/ 1821783 h 4336451"/>
              <a:gd name="connsiteX42" fmla="*/ 7680637 w 7680637"/>
              <a:gd name="connsiteY42" fmla="*/ 1821783 h 4336451"/>
              <a:gd name="connsiteX43" fmla="*/ 5284387 w 7680637"/>
              <a:gd name="connsiteY43" fmla="*/ 1821783 h 4336451"/>
              <a:gd name="connsiteX0" fmla="*/ 1815121 w 4397254"/>
              <a:gd name="connsiteY0" fmla="*/ 1241 h 4336451"/>
              <a:gd name="connsiteX1" fmla="*/ 1958741 w 4397254"/>
              <a:gd name="connsiteY1" fmla="*/ 4395 h 4336451"/>
              <a:gd name="connsiteX2" fmla="*/ 2359375 w 4397254"/>
              <a:gd name="connsiteY2" fmla="*/ 113712 h 4336451"/>
              <a:gd name="connsiteX3" fmla="*/ 2789536 w 4397254"/>
              <a:gd name="connsiteY3" fmla="*/ 374021 h 4336451"/>
              <a:gd name="connsiteX4" fmla="*/ 3102571 w 4397254"/>
              <a:gd name="connsiteY4" fmla="*/ 643354 h 4336451"/>
              <a:gd name="connsiteX5" fmla="*/ 3332895 w 4397254"/>
              <a:gd name="connsiteY5" fmla="*/ 879443 h 4336451"/>
              <a:gd name="connsiteX6" fmla="*/ 3547486 w 4397254"/>
              <a:gd name="connsiteY6" fmla="*/ 1125263 h 4336451"/>
              <a:gd name="connsiteX7" fmla="*/ 3559541 w 4397254"/>
              <a:gd name="connsiteY7" fmla="*/ 1136814 h 4336451"/>
              <a:gd name="connsiteX8" fmla="*/ 3594844 w 4397254"/>
              <a:gd name="connsiteY8" fmla="*/ 1179839 h 4336451"/>
              <a:gd name="connsiteX9" fmla="*/ 3608488 w 4397254"/>
              <a:gd name="connsiteY9" fmla="*/ 1199610 h 4336451"/>
              <a:gd name="connsiteX10" fmla="*/ 3859378 w 4397254"/>
              <a:gd name="connsiteY10" fmla="*/ 1530521 h 4336451"/>
              <a:gd name="connsiteX11" fmla="*/ 4127150 w 4397254"/>
              <a:gd name="connsiteY11" fmla="*/ 1957420 h 4336451"/>
              <a:gd name="connsiteX12" fmla="*/ 4318633 w 4397254"/>
              <a:gd name="connsiteY12" fmla="*/ 2395038 h 4336451"/>
              <a:gd name="connsiteX13" fmla="*/ 4397027 w 4397254"/>
              <a:gd name="connsiteY13" fmla="*/ 2829633 h 4336451"/>
              <a:gd name="connsiteX14" fmla="*/ 4225697 w 4397254"/>
              <a:gd name="connsiteY14" fmla="*/ 3419902 h 4336451"/>
              <a:gd name="connsiteX15" fmla="*/ 4062935 w 4397254"/>
              <a:gd name="connsiteY15" fmla="*/ 3609295 h 4336451"/>
              <a:gd name="connsiteX16" fmla="*/ 4026361 w 4397254"/>
              <a:gd name="connsiteY16" fmla="*/ 3648304 h 4336451"/>
              <a:gd name="connsiteX17" fmla="*/ 3960411 w 4397254"/>
              <a:gd name="connsiteY17" fmla="*/ 3702417 h 4336451"/>
              <a:gd name="connsiteX18" fmla="*/ 3930096 w 4397254"/>
              <a:gd name="connsiteY18" fmla="*/ 3720145 h 4336451"/>
              <a:gd name="connsiteX19" fmla="*/ 3581683 w 4397254"/>
              <a:gd name="connsiteY19" fmla="*/ 3923972 h 4336451"/>
              <a:gd name="connsiteX20" fmla="*/ 3065181 w 4397254"/>
              <a:gd name="connsiteY20" fmla="*/ 4112732 h 4336451"/>
              <a:gd name="connsiteX21" fmla="*/ 2281419 w 4397254"/>
              <a:gd name="connsiteY21" fmla="*/ 4276486 h 4336451"/>
              <a:gd name="connsiteX22" fmla="*/ 1509106 w 4397254"/>
              <a:gd name="connsiteY22" fmla="*/ 4336355 h 4336451"/>
              <a:gd name="connsiteX23" fmla="*/ 987175 w 4397254"/>
              <a:gd name="connsiteY23" fmla="*/ 4286597 h 4336451"/>
              <a:gd name="connsiteX24" fmla="*/ 589146 w 4397254"/>
              <a:gd name="connsiteY24" fmla="*/ 4153435 h 4336451"/>
              <a:gd name="connsiteX25" fmla="*/ 309879 w 4397254"/>
              <a:gd name="connsiteY25" fmla="*/ 3953535 h 4336451"/>
              <a:gd name="connsiteX26" fmla="*/ 268865 w 4397254"/>
              <a:gd name="connsiteY26" fmla="*/ 3913607 h 4336451"/>
              <a:gd name="connsiteX27" fmla="*/ 226554 w 4397254"/>
              <a:gd name="connsiteY27" fmla="*/ 3862040 h 4336451"/>
              <a:gd name="connsiteX28" fmla="*/ 218482 w 4397254"/>
              <a:gd name="connsiteY28" fmla="*/ 3847486 h 4336451"/>
              <a:gd name="connsiteX29" fmla="*/ 164739 w 4397254"/>
              <a:gd name="connsiteY29" fmla="*/ 3765333 h 4336451"/>
              <a:gd name="connsiteX30" fmla="*/ 30218 w 4397254"/>
              <a:gd name="connsiteY30" fmla="*/ 3404051 h 4336451"/>
              <a:gd name="connsiteX31" fmla="*/ 6563 w 4397254"/>
              <a:gd name="connsiteY31" fmla="*/ 2907338 h 4336451"/>
              <a:gd name="connsiteX32" fmla="*/ 94549 w 4397254"/>
              <a:gd name="connsiteY32" fmla="*/ 2373545 h 4336451"/>
              <a:gd name="connsiteX33" fmla="*/ 517592 w 4397254"/>
              <a:gd name="connsiteY33" fmla="*/ 1199844 h 4336451"/>
              <a:gd name="connsiteX34" fmla="*/ 854449 w 4397254"/>
              <a:gd name="connsiteY34" fmla="*/ 622773 h 4336451"/>
              <a:gd name="connsiteX35" fmla="*/ 1142073 w 4397254"/>
              <a:gd name="connsiteY35" fmla="*/ 301812 h 4336451"/>
              <a:gd name="connsiteX36" fmla="*/ 1156923 w 4397254"/>
              <a:gd name="connsiteY36" fmla="*/ 285659 h 4336451"/>
              <a:gd name="connsiteX37" fmla="*/ 1219944 w 4397254"/>
              <a:gd name="connsiteY37" fmla="*/ 233949 h 4336451"/>
              <a:gd name="connsiteX38" fmla="*/ 1243132 w 4397254"/>
              <a:gd name="connsiteY38" fmla="*/ 219158 h 4336451"/>
              <a:gd name="connsiteX39" fmla="*/ 1408343 w 4397254"/>
              <a:gd name="connsiteY39" fmla="*/ 113509 h 4336451"/>
              <a:gd name="connsiteX40" fmla="*/ 1815121 w 4397254"/>
              <a:gd name="connsiteY40" fmla="*/ 1241 h 433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97254" h="4336451">
                <a:moveTo>
                  <a:pt x="1815121" y="1241"/>
                </a:moveTo>
                <a:cubicBezTo>
                  <a:pt x="1862318" y="-1137"/>
                  <a:pt x="1910189" y="-102"/>
                  <a:pt x="1958741" y="4395"/>
                </a:cubicBezTo>
                <a:cubicBezTo>
                  <a:pt x="2098628" y="17457"/>
                  <a:pt x="2231379" y="57015"/>
                  <a:pt x="2359375" y="113712"/>
                </a:cubicBezTo>
                <a:cubicBezTo>
                  <a:pt x="2513869" y="182282"/>
                  <a:pt x="2655218" y="272222"/>
                  <a:pt x="2789536" y="374021"/>
                </a:cubicBezTo>
                <a:cubicBezTo>
                  <a:pt x="2899333" y="457559"/>
                  <a:pt x="3002950" y="548021"/>
                  <a:pt x="3102571" y="643354"/>
                </a:cubicBezTo>
                <a:cubicBezTo>
                  <a:pt x="3182202" y="719351"/>
                  <a:pt x="3259630" y="797689"/>
                  <a:pt x="3332895" y="879443"/>
                </a:cubicBezTo>
                <a:cubicBezTo>
                  <a:pt x="3405797" y="960434"/>
                  <a:pt x="3476103" y="1043291"/>
                  <a:pt x="3547486" y="1125263"/>
                </a:cubicBezTo>
                <a:cubicBezTo>
                  <a:pt x="3551145" y="1129408"/>
                  <a:pt x="3555574" y="1132922"/>
                  <a:pt x="3559541" y="1136814"/>
                </a:cubicBezTo>
                <a:lnTo>
                  <a:pt x="3594844" y="1179839"/>
                </a:lnTo>
                <a:cubicBezTo>
                  <a:pt x="3599444" y="1186387"/>
                  <a:pt x="3603581" y="1193315"/>
                  <a:pt x="3608488" y="1199610"/>
                </a:cubicBezTo>
                <a:cubicBezTo>
                  <a:pt x="3695148" y="1307428"/>
                  <a:pt x="3779473" y="1417425"/>
                  <a:pt x="3859378" y="1530521"/>
                </a:cubicBezTo>
                <a:cubicBezTo>
                  <a:pt x="3956253" y="1668069"/>
                  <a:pt x="4046908" y="1809665"/>
                  <a:pt x="4127150" y="1957420"/>
                </a:cubicBezTo>
                <a:cubicBezTo>
                  <a:pt x="4203278" y="2097963"/>
                  <a:pt x="4269448" y="2242711"/>
                  <a:pt x="4318633" y="2395038"/>
                </a:cubicBezTo>
                <a:cubicBezTo>
                  <a:pt x="4364176" y="2536327"/>
                  <a:pt x="4394000" y="2680458"/>
                  <a:pt x="4397027" y="2829633"/>
                </a:cubicBezTo>
                <a:cubicBezTo>
                  <a:pt x="4401223" y="3044022"/>
                  <a:pt x="4347375" y="3241718"/>
                  <a:pt x="4225697" y="3419902"/>
                </a:cubicBezTo>
                <a:cubicBezTo>
                  <a:pt x="4178523" y="3489045"/>
                  <a:pt x="4123864" y="3551893"/>
                  <a:pt x="4062935" y="3609295"/>
                </a:cubicBezTo>
                <a:cubicBezTo>
                  <a:pt x="4050000" y="3621498"/>
                  <a:pt x="4038518" y="3635153"/>
                  <a:pt x="4026361" y="3648304"/>
                </a:cubicBezTo>
                <a:lnTo>
                  <a:pt x="3960411" y="3702417"/>
                </a:lnTo>
                <a:cubicBezTo>
                  <a:pt x="3950306" y="3708327"/>
                  <a:pt x="3939576" y="3713159"/>
                  <a:pt x="3930096" y="3720145"/>
                </a:cubicBezTo>
                <a:cubicBezTo>
                  <a:pt x="3821235" y="3800204"/>
                  <a:pt x="3704076" y="3866689"/>
                  <a:pt x="3581683" y="3923972"/>
                </a:cubicBezTo>
                <a:cubicBezTo>
                  <a:pt x="3415114" y="4001885"/>
                  <a:pt x="3241981" y="4062685"/>
                  <a:pt x="3065181" y="4112732"/>
                </a:cubicBezTo>
                <a:cubicBezTo>
                  <a:pt x="2807878" y="4185956"/>
                  <a:pt x="2545972" y="4237546"/>
                  <a:pt x="2281419" y="4276486"/>
                </a:cubicBezTo>
                <a:cubicBezTo>
                  <a:pt x="2025295" y="4314067"/>
                  <a:pt x="1768171" y="4338178"/>
                  <a:pt x="1509106" y="4336355"/>
                </a:cubicBezTo>
                <a:cubicBezTo>
                  <a:pt x="1333688" y="4334979"/>
                  <a:pt x="1159288" y="4321650"/>
                  <a:pt x="987175" y="4286597"/>
                </a:cubicBezTo>
                <a:cubicBezTo>
                  <a:pt x="848988" y="4258642"/>
                  <a:pt x="715269" y="4216963"/>
                  <a:pt x="589146" y="4153435"/>
                </a:cubicBezTo>
                <a:cubicBezTo>
                  <a:pt x="485705" y="4101209"/>
                  <a:pt x="391685" y="4035954"/>
                  <a:pt x="309879" y="3953535"/>
                </a:cubicBezTo>
                <a:cubicBezTo>
                  <a:pt x="296422" y="3939962"/>
                  <a:pt x="282631" y="3926927"/>
                  <a:pt x="268865" y="3913607"/>
                </a:cubicBezTo>
                <a:lnTo>
                  <a:pt x="226554" y="3862040"/>
                </a:lnTo>
                <a:cubicBezTo>
                  <a:pt x="223819" y="3857134"/>
                  <a:pt x="221677" y="3852011"/>
                  <a:pt x="218482" y="3847486"/>
                </a:cubicBezTo>
                <a:cubicBezTo>
                  <a:pt x="200618" y="3820062"/>
                  <a:pt x="181393" y="3793486"/>
                  <a:pt x="164739" y="3765333"/>
                </a:cubicBezTo>
                <a:cubicBezTo>
                  <a:pt x="97787" y="3653256"/>
                  <a:pt x="55417" y="3531860"/>
                  <a:pt x="30218" y="3404051"/>
                </a:cubicBezTo>
                <a:cubicBezTo>
                  <a:pt x="-2189" y="3239807"/>
                  <a:pt x="-5794" y="3073902"/>
                  <a:pt x="6563" y="2907338"/>
                </a:cubicBezTo>
                <a:cubicBezTo>
                  <a:pt x="19827" y="2726795"/>
                  <a:pt x="51054" y="2548982"/>
                  <a:pt x="94549" y="2373545"/>
                </a:cubicBezTo>
                <a:cubicBezTo>
                  <a:pt x="194967" y="1967715"/>
                  <a:pt x="339184" y="1577558"/>
                  <a:pt x="517592" y="1199844"/>
                </a:cubicBezTo>
                <a:cubicBezTo>
                  <a:pt x="613094" y="997614"/>
                  <a:pt x="722388" y="803389"/>
                  <a:pt x="854449" y="622773"/>
                </a:cubicBezTo>
                <a:cubicBezTo>
                  <a:pt x="939492" y="506147"/>
                  <a:pt x="1031609" y="395627"/>
                  <a:pt x="1142073" y="301812"/>
                </a:cubicBezTo>
                <a:cubicBezTo>
                  <a:pt x="1147644" y="296975"/>
                  <a:pt x="1152023" y="291001"/>
                  <a:pt x="1156923" y="285659"/>
                </a:cubicBezTo>
                <a:lnTo>
                  <a:pt x="1219944" y="233949"/>
                </a:lnTo>
                <a:cubicBezTo>
                  <a:pt x="1227812" y="229081"/>
                  <a:pt x="1236043" y="224975"/>
                  <a:pt x="1243132" y="219158"/>
                </a:cubicBezTo>
                <a:cubicBezTo>
                  <a:pt x="1294110" y="177594"/>
                  <a:pt x="1350030" y="143622"/>
                  <a:pt x="1408343" y="113509"/>
                </a:cubicBezTo>
                <a:cubicBezTo>
                  <a:pt x="1538001" y="46229"/>
                  <a:pt x="1673529" y="8376"/>
                  <a:pt x="1815121" y="1241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err="1"/>
              <a:t>Insertar</a:t>
            </a:r>
            <a:r>
              <a:rPr lang="en-US"/>
              <a:t> imagen</a:t>
            </a:r>
          </a:p>
        </p:txBody>
      </p:sp>
    </p:spTree>
    <p:extLst>
      <p:ext uri="{BB962C8B-B14F-4D97-AF65-F5344CB8AC3E}">
        <p14:creationId xmlns:p14="http://schemas.microsoft.com/office/powerpoint/2010/main" val="3915556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846">
          <p15:clr>
            <a:srgbClr val="FBAE40"/>
          </p15:clr>
        </p15:guide>
        <p15:guide id="4" pos="4914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404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830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41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9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483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11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254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525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E37069-76F0-DE4B-8071-915150863150}"/>
              </a:ext>
            </a:extLst>
          </p:cNvPr>
          <p:cNvSpPr txBox="1"/>
          <p:nvPr userDrawn="1"/>
        </p:nvSpPr>
        <p:spPr>
          <a:xfrm>
            <a:off x="445511" y="5991924"/>
            <a:ext cx="3802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900" b="1" i="0">
                <a:solidFill>
                  <a:srgbClr val="000000"/>
                </a:solidFill>
                <a:latin typeface="Titillium" charset="0"/>
                <a:ea typeface="Titillium" charset="0"/>
                <a:cs typeface="Titillium" charset="0"/>
              </a:rPr>
              <a:pPr algn="l"/>
              <a:t>‹#›</a:t>
            </a:fld>
            <a:endParaRPr lang="en-MY" sz="900" b="1" i="0">
              <a:solidFill>
                <a:srgbClr val="000000"/>
              </a:solidFill>
              <a:latin typeface="Titillium" charset="0"/>
              <a:ea typeface="Titillium" charset="0"/>
              <a:cs typeface="Titillium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AAB2E4A-54B7-2D47-A439-2B33CE68DF22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334647" y="540305"/>
            <a:ext cx="369176" cy="35687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A79BB34-4E69-7045-BFAA-054F383B7E4A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-69669" y="0"/>
            <a:ext cx="92833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70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  <p:sldLayoutId id="2147484095" r:id="rId2"/>
    <p:sldLayoutId id="2147484096" r:id="rId3"/>
    <p:sldLayoutId id="2147484097" r:id="rId4"/>
    <p:sldLayoutId id="2147484098" r:id="rId5"/>
    <p:sldLayoutId id="2147484099" r:id="rId6"/>
    <p:sldLayoutId id="2147484100" r:id="rId7"/>
    <p:sldLayoutId id="2147484101" r:id="rId8"/>
    <p:sldLayoutId id="2147484102" r:id="rId9"/>
    <p:sldLayoutId id="2147484103" r:id="rId10"/>
    <p:sldLayoutId id="2147484104" r:id="rId11"/>
    <p:sldLayoutId id="2147483690" r:id="rId12"/>
    <p:sldLayoutId id="2147483713" r:id="rId13"/>
    <p:sldLayoutId id="2147483717" r:id="rId14"/>
    <p:sldLayoutId id="2147484105" r:id="rId15"/>
    <p:sldLayoutId id="2147484106" r:id="rId16"/>
    <p:sldLayoutId id="214748410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d-point.com/electric-car-news/electric-car-no-driveway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36.png"/><Relationship Id="rId18" Type="http://schemas.openxmlformats.org/officeDocument/2006/relationships/image" Target="../media/image4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Relationship Id="rId14" Type="http://schemas.openxmlformats.org/officeDocument/2006/relationships/image" Target="../media/image37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www.agenciase.org/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42DB91-B521-49F1-961D-F217680DCA03}"/>
              </a:ext>
            </a:extLst>
          </p:cNvPr>
          <p:cNvSpPr/>
          <p:nvPr/>
        </p:nvSpPr>
        <p:spPr>
          <a:xfrm>
            <a:off x="0" y="5201557"/>
            <a:ext cx="9244361" cy="1656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F35A09-F862-0E46-93FA-9D638BBEE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387" y="420611"/>
            <a:ext cx="2527977" cy="11866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69F55A-B5EF-AD43-88E5-A3F9BA352C71}"/>
              </a:ext>
            </a:extLst>
          </p:cNvPr>
          <p:cNvSpPr txBox="1"/>
          <p:nvPr/>
        </p:nvSpPr>
        <p:spPr>
          <a:xfrm>
            <a:off x="1502156" y="1711330"/>
            <a:ext cx="6560176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46" b="1" dirty="0">
                <a:latin typeface="Arial" panose="020B0604020202020204" pitchFamily="34" charset="0"/>
                <a:cs typeface="Arial" panose="020B0604020202020204" pitchFamily="34" charset="0"/>
              </a:rPr>
              <a:t>Electromovilidad en Chile: Casos de éxito y desafíos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C94BE2D-B100-47C9-9BCF-FE0760D0D2FD}"/>
              </a:ext>
            </a:extLst>
          </p:cNvPr>
          <p:cNvSpPr txBox="1"/>
          <p:nvPr/>
        </p:nvSpPr>
        <p:spPr>
          <a:xfrm>
            <a:off x="3071872" y="4128378"/>
            <a:ext cx="5953993" cy="10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BO" sz="1477" dirty="0">
                <a:latin typeface="Arial" panose="020B0604020202020204" pitchFamily="34" charset="0"/>
                <a:cs typeface="Arial" panose="020B0604020202020204" pitchFamily="34" charset="0"/>
              </a:rPr>
              <a:t>Expositor	:  Ignacio Rivas	</a:t>
            </a:r>
          </a:p>
          <a:p>
            <a:pPr>
              <a:lnSpc>
                <a:spcPct val="150000"/>
              </a:lnSpc>
            </a:pPr>
            <a:r>
              <a:rPr lang="es-BO" sz="1477" dirty="0">
                <a:latin typeface="Arial" panose="020B0604020202020204" pitchFamily="34" charset="0"/>
                <a:cs typeface="Arial" panose="020B0604020202020204" pitchFamily="34" charset="0"/>
              </a:rPr>
              <a:t>Empresa	:  </a:t>
            </a:r>
            <a:r>
              <a:rPr lang="en-US" sz="1477" dirty="0" err="1">
                <a:latin typeface="Arial" panose="020B0604020202020204" pitchFamily="34" charset="0"/>
                <a:cs typeface="Arial" panose="020B0604020202020204" pitchFamily="34" charset="0"/>
              </a:rPr>
              <a:t>Agencia</a:t>
            </a:r>
            <a:r>
              <a:rPr lang="en-US" sz="1477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77" dirty="0" err="1">
                <a:latin typeface="Arial" panose="020B0604020202020204" pitchFamily="34" charset="0"/>
                <a:cs typeface="Arial" panose="020B0604020202020204" pitchFamily="34" charset="0"/>
              </a:rPr>
              <a:t>Sostenibilidad</a:t>
            </a:r>
            <a:r>
              <a:rPr lang="en-US" sz="147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77" dirty="0" err="1">
                <a:latin typeface="Arial" panose="020B0604020202020204" pitchFamily="34" charset="0"/>
                <a:cs typeface="Arial" panose="020B0604020202020204" pitchFamily="34" charset="0"/>
              </a:rPr>
              <a:t>Energética</a:t>
            </a:r>
            <a:endParaRPr lang="en-US" sz="147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s-BO" sz="1477" dirty="0">
                <a:latin typeface="Arial" panose="020B0604020202020204" pitchFamily="34" charset="0"/>
                <a:cs typeface="Arial" panose="020B0604020202020204" pitchFamily="34" charset="0"/>
              </a:rPr>
              <a:t>Fecha	:  2 de Julio 2020 </a:t>
            </a:r>
          </a:p>
        </p:txBody>
      </p:sp>
      <p:sp>
        <p:nvSpPr>
          <p:cNvPr id="12" name="CuadroTexto 1">
            <a:extLst>
              <a:ext uri="{FF2B5EF4-FFF2-40B4-BE49-F238E27FC236}">
                <a16:creationId xmlns:a16="http://schemas.microsoft.com/office/drawing/2014/main" id="{153CBE1E-F850-BE40-9CC5-BD92C57044F4}"/>
              </a:ext>
            </a:extLst>
          </p:cNvPr>
          <p:cNvSpPr txBox="1"/>
          <p:nvPr/>
        </p:nvSpPr>
        <p:spPr>
          <a:xfrm>
            <a:off x="1502155" y="5787059"/>
            <a:ext cx="5953993" cy="546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BO" sz="1477" b="1" dirty="0">
                <a:latin typeface="Arial" panose="020B0604020202020204" pitchFamily="34" charset="0"/>
                <a:cs typeface="Arial" panose="020B0604020202020204" pitchFamily="34" charset="0"/>
              </a:rPr>
              <a:t>Santiago, Chile</a:t>
            </a:r>
          </a:p>
          <a:p>
            <a:pPr algn="ctr"/>
            <a:r>
              <a:rPr lang="es-BO" sz="1477" b="1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9A97A3-CD4E-D04A-80B6-6A25E07897EF}"/>
              </a:ext>
            </a:extLst>
          </p:cNvPr>
          <p:cNvSpPr txBox="1"/>
          <p:nvPr/>
        </p:nvSpPr>
        <p:spPr>
          <a:xfrm>
            <a:off x="1146262" y="4369035"/>
            <a:ext cx="1482845" cy="603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1662" dirty="0">
                <a:solidFill>
                  <a:schemeClr val="bg1"/>
                </a:solidFill>
              </a:rPr>
              <a:t>Logotipo empresa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3A70B3A-AAF7-E441-9E7E-4B970CB04F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8349" y="2358729"/>
            <a:ext cx="2393316" cy="159554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37F26FC-977D-C64D-B39E-6AC6D7A5C2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3713" y="2358729"/>
            <a:ext cx="1510019" cy="1586751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CF26A0A6-B48C-1045-A1DF-4AD29DF92E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708" y="2364694"/>
            <a:ext cx="2226452" cy="1576182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03D6972-A789-214A-A1BE-948D64B3A81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2287" y="2364694"/>
            <a:ext cx="1827510" cy="158958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5F9398A-F977-654A-8361-9309E3DCAD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05007" y="418287"/>
            <a:ext cx="1342013" cy="1188940"/>
          </a:xfrm>
          <a:prstGeom prst="rect">
            <a:avLst/>
          </a:prstGeom>
        </p:spPr>
      </p:pic>
      <p:pic>
        <p:nvPicPr>
          <p:cNvPr id="13" name="Imagen 18">
            <a:extLst>
              <a:ext uri="{FF2B5EF4-FFF2-40B4-BE49-F238E27FC236}">
                <a16:creationId xmlns:a16="http://schemas.microsoft.com/office/drawing/2014/main" id="{024F3DA1-40B4-4031-9B86-2A002F0E64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8688" y="4251276"/>
            <a:ext cx="21050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89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&#10;&#10;&#10;&#10;Descripción generada automáticamente">
            <a:extLst>
              <a:ext uri="{FF2B5EF4-FFF2-40B4-BE49-F238E27FC236}">
                <a16:creationId xmlns:a16="http://schemas.microsoft.com/office/drawing/2014/main" id="{192B1E6E-0283-E44F-9CA2-6F1C3723B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35021"/>
            <a:ext cx="6858000" cy="51435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3987E8F-AE8A-A74F-93EC-86C7952FB1B7}"/>
              </a:ext>
            </a:extLst>
          </p:cNvPr>
          <p:cNvSpPr txBox="1"/>
          <p:nvPr/>
        </p:nvSpPr>
        <p:spPr>
          <a:xfrm>
            <a:off x="1677971" y="3262802"/>
            <a:ext cx="5693790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Casos de éxito</a:t>
            </a:r>
            <a:endParaRPr lang="en-US" sz="2700" b="1" dirty="0"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FDB5F18-CA66-9443-AF45-FB6590607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55" y="1654658"/>
            <a:ext cx="2105025" cy="75247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D1327F-C3D0-9746-BC7D-CFA9BCEB3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872879"/>
            <a:ext cx="6858000" cy="770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5717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9" y="1728990"/>
            <a:ext cx="4590014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2000" dirty="0"/>
              <a:t>Acuerdo </a:t>
            </a:r>
            <a:r>
              <a:rPr lang="es-MX" sz="2000" dirty="0" err="1"/>
              <a:t>Electromovildad</a:t>
            </a:r>
            <a:r>
              <a:rPr lang="es-MX" sz="2000" dirty="0"/>
              <a:t>:</a:t>
            </a:r>
          </a:p>
          <a:p>
            <a:pPr algn="just"/>
            <a:r>
              <a:rPr lang="es-MX" sz="1600" dirty="0"/>
              <a:t>52 empresas e instituciones firman el Acuerdo por la Electromovilidad 2020</a:t>
            </a:r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Colaboración</a:t>
            </a:r>
            <a:r>
              <a:rPr lang="en-US" sz="2800" dirty="0"/>
              <a:t> </a:t>
            </a:r>
            <a:r>
              <a:rPr lang="en-US" sz="2800" dirty="0" err="1"/>
              <a:t>público-privada</a:t>
            </a:r>
            <a:endParaRPr lang="en-US" sz="2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B7EF78-4F7E-4095-B64B-3CF013D3E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608" y="2039455"/>
            <a:ext cx="2303797" cy="2240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755412D-C0BD-4DFA-9230-B3E9454AD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2739806"/>
            <a:ext cx="4361105" cy="212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810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CL" sz="2000" dirty="0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/>
              <a:t>Buses </a:t>
            </a:r>
            <a:r>
              <a:rPr lang="en-US" sz="2800" dirty="0" err="1"/>
              <a:t>eléctricos</a:t>
            </a:r>
            <a:r>
              <a:rPr lang="en-US" sz="2800" dirty="0"/>
              <a:t> </a:t>
            </a:r>
            <a:r>
              <a:rPr lang="en-US" sz="2800" dirty="0" err="1"/>
              <a:t>en</a:t>
            </a:r>
            <a:r>
              <a:rPr lang="en-US" sz="2800" dirty="0"/>
              <a:t> el </a:t>
            </a:r>
            <a:r>
              <a:rPr lang="en-US" sz="2800" dirty="0" err="1"/>
              <a:t>Transporte</a:t>
            </a:r>
            <a:r>
              <a:rPr lang="en-US" sz="2800" dirty="0"/>
              <a:t> </a:t>
            </a:r>
            <a:r>
              <a:rPr lang="en-US" sz="2800" dirty="0" err="1"/>
              <a:t>Público</a:t>
            </a: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152F1B-F90C-49A0-8E73-6916BF4DA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41" y="2112361"/>
            <a:ext cx="4055907" cy="26332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2ADA5E-FFBD-4BAF-B204-BB6E1CDD2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2529" y="1308967"/>
            <a:ext cx="3543067" cy="212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C32B4E-8AB6-485F-9CA6-B481C0C9EF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3801" y="3653382"/>
            <a:ext cx="3162253" cy="23409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949ECB2-8CC0-4A3C-A5AF-D5A7F3443223}"/>
              </a:ext>
            </a:extLst>
          </p:cNvPr>
          <p:cNvSpPr txBox="1"/>
          <p:nvPr/>
        </p:nvSpPr>
        <p:spPr>
          <a:xfrm rot="16200000">
            <a:off x="6722892" y="3198167"/>
            <a:ext cx="4131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err="1"/>
              <a:t>Zebra</a:t>
            </a:r>
            <a:r>
              <a:rPr lang="es-CL" sz="1200" dirty="0"/>
              <a:t> - </a:t>
            </a:r>
            <a:r>
              <a:rPr lang="en-US" sz="1200" dirty="0"/>
              <a:t>From pilots to scale: Lessons from electric bus deployments in Santiago de Chile</a:t>
            </a:r>
            <a:r>
              <a:rPr lang="es-CL" sz="1200" dirty="0"/>
              <a:t>  (2020)</a:t>
            </a:r>
          </a:p>
        </p:txBody>
      </p:sp>
    </p:spTree>
    <p:extLst>
      <p:ext uri="{BB962C8B-B14F-4D97-AF65-F5344CB8AC3E}">
        <p14:creationId xmlns:p14="http://schemas.microsoft.com/office/powerpoint/2010/main" val="1980861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CL" sz="2000" dirty="0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/>
              <a:t>Buses </a:t>
            </a:r>
            <a:r>
              <a:rPr lang="en-US" sz="2800" dirty="0" err="1"/>
              <a:t>eléctricos</a:t>
            </a:r>
            <a:r>
              <a:rPr lang="en-US" sz="2800" dirty="0"/>
              <a:t> </a:t>
            </a:r>
            <a:r>
              <a:rPr lang="en-US" sz="2800" dirty="0" err="1"/>
              <a:t>en</a:t>
            </a:r>
            <a:r>
              <a:rPr lang="en-US" sz="2800" dirty="0"/>
              <a:t> el </a:t>
            </a:r>
            <a:r>
              <a:rPr lang="en-US" sz="2800" dirty="0" err="1"/>
              <a:t>Transporte</a:t>
            </a:r>
            <a:r>
              <a:rPr lang="en-US" sz="2800" dirty="0"/>
              <a:t> </a:t>
            </a:r>
            <a:r>
              <a:rPr lang="en-US" sz="2800" dirty="0" err="1"/>
              <a:t>Público</a:t>
            </a:r>
            <a:endParaRPr lang="en-US"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240CED4-5847-4003-9E4D-55F9330A1894}"/>
              </a:ext>
            </a:extLst>
          </p:cNvPr>
          <p:cNvSpPr/>
          <p:nvPr/>
        </p:nvSpPr>
        <p:spPr>
          <a:xfrm>
            <a:off x="757238" y="1720840"/>
            <a:ext cx="74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s-MX" dirty="0"/>
          </a:p>
          <a:p>
            <a:endParaRPr lang="es-MX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F8AC9D36-2940-4FF3-8DB2-B4D3FF6283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165392"/>
              </p:ext>
            </p:extLst>
          </p:nvPr>
        </p:nvGraphicFramePr>
        <p:xfrm>
          <a:off x="757240" y="1699089"/>
          <a:ext cx="7472360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090">
                  <a:extLst>
                    <a:ext uri="{9D8B030D-6E8A-4147-A177-3AD203B41FA5}">
                      <a16:colId xmlns:a16="http://schemas.microsoft.com/office/drawing/2014/main" val="122078221"/>
                    </a:ext>
                  </a:extLst>
                </a:gridCol>
                <a:gridCol w="1868090">
                  <a:extLst>
                    <a:ext uri="{9D8B030D-6E8A-4147-A177-3AD203B41FA5}">
                      <a16:colId xmlns:a16="http://schemas.microsoft.com/office/drawing/2014/main" val="3590536496"/>
                    </a:ext>
                  </a:extLst>
                </a:gridCol>
                <a:gridCol w="1868090">
                  <a:extLst>
                    <a:ext uri="{9D8B030D-6E8A-4147-A177-3AD203B41FA5}">
                      <a16:colId xmlns:a16="http://schemas.microsoft.com/office/drawing/2014/main" val="147273424"/>
                    </a:ext>
                  </a:extLst>
                </a:gridCol>
                <a:gridCol w="1868090">
                  <a:extLst>
                    <a:ext uri="{9D8B030D-6E8A-4147-A177-3AD203B41FA5}">
                      <a16:colId xmlns:a16="http://schemas.microsoft.com/office/drawing/2014/main" val="1325576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Operador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Marca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Buses Operando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Buses proyectados (Q2-Q3 2020)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6527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dirty="0" err="1"/>
                        <a:t>Metbus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BYD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285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153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dirty="0" err="1"/>
                        <a:t>Vule</a:t>
                      </a:r>
                      <a:r>
                        <a:rPr lang="es-CL" dirty="0"/>
                        <a:t>, STP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err="1"/>
                        <a:t>Yutong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6421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dirty="0" err="1"/>
                        <a:t>Redbus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King Long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931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STP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 err="1"/>
                        <a:t>Foton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215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7358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b="1" dirty="0"/>
                        <a:t>411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b="1" dirty="0"/>
                        <a:t>365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507679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7FBA590-5A1E-4E8B-B925-48AA1EE59B1C}"/>
              </a:ext>
            </a:extLst>
          </p:cNvPr>
          <p:cNvSpPr txBox="1"/>
          <p:nvPr/>
        </p:nvSpPr>
        <p:spPr>
          <a:xfrm rot="16200000">
            <a:off x="6722892" y="3198167"/>
            <a:ext cx="4131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err="1"/>
              <a:t>Zebra</a:t>
            </a:r>
            <a:r>
              <a:rPr lang="es-CL" sz="1200" dirty="0"/>
              <a:t> - </a:t>
            </a:r>
            <a:r>
              <a:rPr lang="en-US" sz="1200" dirty="0"/>
              <a:t>From pilots to scale: Lessons from electric bus deployments in Santiago de Chile</a:t>
            </a:r>
            <a:r>
              <a:rPr lang="es-CL" sz="1200" dirty="0"/>
              <a:t>  (2020)</a:t>
            </a:r>
          </a:p>
        </p:txBody>
      </p:sp>
    </p:spTree>
    <p:extLst>
      <p:ext uri="{BB962C8B-B14F-4D97-AF65-F5344CB8AC3E}">
        <p14:creationId xmlns:p14="http://schemas.microsoft.com/office/powerpoint/2010/main" val="273526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CL" sz="2000" dirty="0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Resultados</a:t>
            </a:r>
            <a:r>
              <a:rPr lang="en-US" sz="2800" dirty="0"/>
              <a:t> </a:t>
            </a:r>
            <a:r>
              <a:rPr lang="en-US" sz="2800" dirty="0" err="1"/>
              <a:t>preliminares</a:t>
            </a:r>
            <a:endParaRPr lang="en-US"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240CED4-5847-4003-9E4D-55F9330A1894}"/>
              </a:ext>
            </a:extLst>
          </p:cNvPr>
          <p:cNvSpPr/>
          <p:nvPr/>
        </p:nvSpPr>
        <p:spPr>
          <a:xfrm>
            <a:off x="757238" y="1720840"/>
            <a:ext cx="74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s-MX" dirty="0"/>
          </a:p>
          <a:p>
            <a:endParaRPr lang="es-MX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FBA590-5A1E-4E8B-B925-48AA1EE59B1C}"/>
              </a:ext>
            </a:extLst>
          </p:cNvPr>
          <p:cNvSpPr txBox="1"/>
          <p:nvPr/>
        </p:nvSpPr>
        <p:spPr>
          <a:xfrm rot="16200000">
            <a:off x="6722892" y="3198167"/>
            <a:ext cx="4131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err="1"/>
              <a:t>Zebra</a:t>
            </a:r>
            <a:r>
              <a:rPr lang="es-CL" sz="1200" dirty="0"/>
              <a:t> - </a:t>
            </a:r>
            <a:r>
              <a:rPr lang="en-US" sz="1200" dirty="0"/>
              <a:t>From pilots to scale: Lessons from electric bus deployments in Santiago de Chile</a:t>
            </a:r>
            <a:r>
              <a:rPr lang="es-CL" sz="1200" dirty="0"/>
              <a:t>  (2020)</a:t>
            </a: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77C8225-77CC-4FC2-AF10-EA3D380E6E60}"/>
              </a:ext>
            </a:extLst>
          </p:cNvPr>
          <p:cNvSpPr txBox="1">
            <a:spLocks/>
          </p:cNvSpPr>
          <p:nvPr/>
        </p:nvSpPr>
        <p:spPr>
          <a:xfrm>
            <a:off x="401993" y="1881390"/>
            <a:ext cx="7827608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800" dirty="0"/>
              <a:t>Cálculos preliminares: reducción de 5% de las emisiones totales de la flota de buses de RED.</a:t>
            </a:r>
          </a:p>
          <a:p>
            <a:pPr algn="just"/>
            <a:endParaRPr lang="es-MX" sz="1800" dirty="0"/>
          </a:p>
          <a:p>
            <a:pPr algn="just"/>
            <a:r>
              <a:rPr lang="es-CL" sz="1800" dirty="0"/>
              <a:t>Evaluación positiva de los usuarios: 6.3 / 7.0.</a:t>
            </a:r>
          </a:p>
          <a:p>
            <a:pPr algn="just"/>
            <a:endParaRPr lang="es-CL" sz="1800" dirty="0"/>
          </a:p>
          <a:p>
            <a:pPr algn="just"/>
            <a:r>
              <a:rPr lang="es-CL" sz="1800" dirty="0"/>
              <a:t>Los operadores mencionan que el rendimiento de los buses eléctricos es igual o superior a sus equivalente de combustión interna.</a:t>
            </a:r>
          </a:p>
          <a:p>
            <a:pPr algn="just"/>
            <a:endParaRPr lang="es-CL" sz="1800" dirty="0"/>
          </a:p>
          <a:p>
            <a:pPr algn="just"/>
            <a:r>
              <a:rPr lang="es-CL" sz="1800" dirty="0"/>
              <a:t>Reducción significativa de los costos operacionales (aunque todavía es incierto el impacto económico en todo el ciclo de vida).</a:t>
            </a:r>
            <a:endParaRPr lang="es-MX" sz="1800" dirty="0"/>
          </a:p>
          <a:p>
            <a:pPr marL="0" indent="0" algn="just">
              <a:buNone/>
            </a:pPr>
            <a:endParaRPr lang="es-MX" sz="1800" dirty="0"/>
          </a:p>
          <a:p>
            <a:pPr marL="0" indent="0" algn="just">
              <a:buNone/>
            </a:pPr>
            <a:endParaRPr lang="es-MX" sz="1800" dirty="0"/>
          </a:p>
        </p:txBody>
      </p:sp>
    </p:spTree>
    <p:extLst>
      <p:ext uri="{BB962C8B-B14F-4D97-AF65-F5344CB8AC3E}">
        <p14:creationId xmlns:p14="http://schemas.microsoft.com/office/powerpoint/2010/main" val="113896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&#10;&#10;&#10;&#10;Descripción generada automáticamente">
            <a:extLst>
              <a:ext uri="{FF2B5EF4-FFF2-40B4-BE49-F238E27FC236}">
                <a16:creationId xmlns:a16="http://schemas.microsoft.com/office/drawing/2014/main" id="{192B1E6E-0283-E44F-9CA2-6F1C3723B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35021"/>
            <a:ext cx="6858000" cy="51435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3987E8F-AE8A-A74F-93EC-86C7952FB1B7}"/>
              </a:ext>
            </a:extLst>
          </p:cNvPr>
          <p:cNvSpPr txBox="1"/>
          <p:nvPr/>
        </p:nvSpPr>
        <p:spPr>
          <a:xfrm>
            <a:off x="1677971" y="3262802"/>
            <a:ext cx="5693790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Caso de Éxito: V2G</a:t>
            </a:r>
            <a:endParaRPr lang="en-US" sz="2700" b="1" dirty="0"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FDB5F18-CA66-9443-AF45-FB6590607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55" y="1654658"/>
            <a:ext cx="2105025" cy="75247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D1327F-C3D0-9746-BC7D-CFA9BCEB3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872879"/>
            <a:ext cx="6858000" cy="770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9108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CL" sz="2000" dirty="0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/>
              <a:t>¿</a:t>
            </a:r>
            <a:r>
              <a:rPr lang="en-US" sz="2800" dirty="0" err="1"/>
              <a:t>Qué</a:t>
            </a:r>
            <a:r>
              <a:rPr lang="en-US" sz="2800" dirty="0"/>
              <a:t> es el V2G?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43DF135-EFD2-49A2-8F65-5DA6E4F0F6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466" y="1536909"/>
            <a:ext cx="8491391" cy="1241947"/>
          </a:xfrm>
        </p:spPr>
        <p:txBody>
          <a:bodyPr>
            <a:normAutofit/>
          </a:bodyPr>
          <a:lstStyle/>
          <a:p>
            <a:r>
              <a:rPr lang="es-CL" sz="1500" dirty="0"/>
              <a:t>El V2G – vehicle to grid – es un sistema que conecta bidirecionalmente a los vehículos eléctricos con la red, por lo tanto permite la carga de las baterías desde la red hacia el vehículo y la inyección de energía desde el vehículo a la red. </a:t>
            </a:r>
          </a:p>
        </p:txBody>
      </p:sp>
      <p:pic>
        <p:nvPicPr>
          <p:cNvPr id="6" name="Imagen 6">
            <a:extLst>
              <a:ext uri="{FF2B5EF4-FFF2-40B4-BE49-F238E27FC236}">
                <a16:creationId xmlns:a16="http://schemas.microsoft.com/office/drawing/2014/main" id="{325974BB-244D-4DBB-8EE3-C0158B8508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146" b="25552"/>
          <a:stretch/>
        </p:blipFill>
        <p:spPr>
          <a:xfrm>
            <a:off x="936241" y="4405872"/>
            <a:ext cx="1315757" cy="1054933"/>
          </a:xfrm>
          <a:prstGeom prst="rect">
            <a:avLst/>
          </a:prstGeom>
        </p:spPr>
      </p:pic>
      <p:pic>
        <p:nvPicPr>
          <p:cNvPr id="7" name="Imagen 7">
            <a:extLst>
              <a:ext uri="{FF2B5EF4-FFF2-40B4-BE49-F238E27FC236}">
                <a16:creationId xmlns:a16="http://schemas.microsoft.com/office/drawing/2014/main" id="{813E9E26-E57B-4E04-A339-6832C492EE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227"/>
          <a:stretch/>
        </p:blipFill>
        <p:spPr>
          <a:xfrm>
            <a:off x="3745906" y="4405871"/>
            <a:ext cx="1351442" cy="1132149"/>
          </a:xfrm>
          <a:prstGeom prst="rect">
            <a:avLst/>
          </a:prstGeom>
        </p:spPr>
      </p:pic>
      <p:pic>
        <p:nvPicPr>
          <p:cNvPr id="9" name="Imagen 9">
            <a:extLst>
              <a:ext uri="{FF2B5EF4-FFF2-40B4-BE49-F238E27FC236}">
                <a16:creationId xmlns:a16="http://schemas.microsoft.com/office/drawing/2014/main" id="{5808B773-F627-4E2B-B08C-FC155FCA25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24" b="15805"/>
          <a:stretch/>
        </p:blipFill>
        <p:spPr>
          <a:xfrm>
            <a:off x="6046510" y="3665299"/>
            <a:ext cx="2197043" cy="1872722"/>
          </a:xfrm>
          <a:prstGeom prst="rect">
            <a:avLst/>
          </a:prstGeom>
        </p:spPr>
      </p:pic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002B9384-A563-4BAF-9BAA-608D4ADCC65D}"/>
              </a:ext>
            </a:extLst>
          </p:cNvPr>
          <p:cNvSpPr txBox="1">
            <a:spLocks/>
          </p:cNvSpPr>
          <p:nvPr/>
        </p:nvSpPr>
        <p:spPr>
          <a:xfrm>
            <a:off x="757238" y="2533105"/>
            <a:ext cx="7335995" cy="10727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vert="horz" lIns="68580" tIns="34290" rIns="68580" bIns="3429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ES_tradnl" sz="2100" dirty="0"/>
              <a:t>¿Cómo operar el sistema V2G instalado en la </a:t>
            </a:r>
            <a:r>
              <a:rPr lang="es-ES_tradnl" sz="2100" dirty="0" err="1"/>
              <a:t>AgenciaSE</a:t>
            </a:r>
            <a:r>
              <a:rPr lang="es-ES_tradnl" sz="2100" dirty="0"/>
              <a:t> para generar un beneficio económico? </a:t>
            </a:r>
          </a:p>
        </p:txBody>
      </p:sp>
      <p:sp>
        <p:nvSpPr>
          <p:cNvPr id="11" name="Flecha izquierda 17">
            <a:extLst>
              <a:ext uri="{FF2B5EF4-FFF2-40B4-BE49-F238E27FC236}">
                <a16:creationId xmlns:a16="http://schemas.microsoft.com/office/drawing/2014/main" id="{4A222FB1-974B-4C9F-8314-C0EAE97756DE}"/>
              </a:ext>
            </a:extLst>
          </p:cNvPr>
          <p:cNvSpPr/>
          <p:nvPr/>
        </p:nvSpPr>
        <p:spPr>
          <a:xfrm>
            <a:off x="5065434" y="4471883"/>
            <a:ext cx="981075" cy="276225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350"/>
          </a:p>
        </p:txBody>
      </p:sp>
      <p:sp>
        <p:nvSpPr>
          <p:cNvPr id="12" name="Flecha izquierda 18">
            <a:extLst>
              <a:ext uri="{FF2B5EF4-FFF2-40B4-BE49-F238E27FC236}">
                <a16:creationId xmlns:a16="http://schemas.microsoft.com/office/drawing/2014/main" id="{BDD9667F-EF2F-4BA4-8B2A-A3B7942212E6}"/>
              </a:ext>
            </a:extLst>
          </p:cNvPr>
          <p:cNvSpPr/>
          <p:nvPr/>
        </p:nvSpPr>
        <p:spPr>
          <a:xfrm>
            <a:off x="2595605" y="4471883"/>
            <a:ext cx="981075" cy="276225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350"/>
          </a:p>
        </p:txBody>
      </p:sp>
      <p:sp>
        <p:nvSpPr>
          <p:cNvPr id="13" name="Flecha derecha 19">
            <a:extLst>
              <a:ext uri="{FF2B5EF4-FFF2-40B4-BE49-F238E27FC236}">
                <a16:creationId xmlns:a16="http://schemas.microsoft.com/office/drawing/2014/main" id="{748E1EEE-8E67-4288-BF8B-93E872E68BEC}"/>
              </a:ext>
            </a:extLst>
          </p:cNvPr>
          <p:cNvSpPr/>
          <p:nvPr/>
        </p:nvSpPr>
        <p:spPr>
          <a:xfrm>
            <a:off x="2595605" y="5038725"/>
            <a:ext cx="981075" cy="24110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350"/>
          </a:p>
        </p:txBody>
      </p:sp>
      <p:sp>
        <p:nvSpPr>
          <p:cNvPr id="14" name="Flecha derecha 20">
            <a:extLst>
              <a:ext uri="{FF2B5EF4-FFF2-40B4-BE49-F238E27FC236}">
                <a16:creationId xmlns:a16="http://schemas.microsoft.com/office/drawing/2014/main" id="{85A50A70-45C5-411A-899D-DDDC608234A0}"/>
              </a:ext>
            </a:extLst>
          </p:cNvPr>
          <p:cNvSpPr/>
          <p:nvPr/>
        </p:nvSpPr>
        <p:spPr>
          <a:xfrm>
            <a:off x="5097347" y="5038725"/>
            <a:ext cx="981075" cy="24110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350"/>
          </a:p>
        </p:txBody>
      </p:sp>
    </p:spTree>
    <p:extLst>
      <p:ext uri="{BB962C8B-B14F-4D97-AF65-F5344CB8AC3E}">
        <p14:creationId xmlns:p14="http://schemas.microsoft.com/office/powerpoint/2010/main" val="318359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Descripción</a:t>
            </a:r>
            <a:r>
              <a:rPr lang="en-US" sz="2800" dirty="0"/>
              <a:t> de </a:t>
            </a:r>
            <a:r>
              <a:rPr lang="en-US" sz="2800" dirty="0" err="1"/>
              <a:t>Componentes</a:t>
            </a:r>
            <a:endParaRPr lang="en-US" sz="2800" dirty="0"/>
          </a:p>
        </p:txBody>
      </p:sp>
      <p:sp>
        <p:nvSpPr>
          <p:cNvPr id="15" name="Marcador de contenido 2">
            <a:extLst>
              <a:ext uri="{FF2B5EF4-FFF2-40B4-BE49-F238E27FC236}">
                <a16:creationId xmlns:a16="http://schemas.microsoft.com/office/drawing/2014/main" id="{57C7D39E-761B-48DB-AC80-BF428B3A4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2273" y="1603401"/>
            <a:ext cx="5452947" cy="407257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000" b="1" dirty="0"/>
              <a:t>Principales componentes de nuestra instalación</a:t>
            </a:r>
          </a:p>
          <a:p>
            <a:pPr marL="630000" lvl="2" indent="0" algn="just">
              <a:buNone/>
            </a:pPr>
            <a:endParaRPr lang="es-CL" sz="1600" dirty="0"/>
          </a:p>
          <a:p>
            <a:pPr lvl="1" algn="just"/>
            <a:r>
              <a:rPr lang="es-CL" sz="1800" dirty="0"/>
              <a:t>Vehículo eléctrico, modelo Nissan Leaf 2018</a:t>
            </a: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s-CL" sz="1600" dirty="0"/>
              <a:t>Capacidad de batería 40 kWh</a:t>
            </a: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s-CL" sz="1600" dirty="0"/>
              <a:t>Rendimiento 5.5 km/kWh</a:t>
            </a:r>
          </a:p>
          <a:p>
            <a:pPr marL="0" indent="0" algn="just">
              <a:buNone/>
            </a:pPr>
            <a:endParaRPr lang="es-CL" sz="2000" dirty="0"/>
          </a:p>
          <a:p>
            <a:pPr lvl="1" algn="just"/>
            <a:r>
              <a:rPr lang="es-CL" sz="1800" dirty="0"/>
              <a:t>Infraestructura bidireccional V2G</a:t>
            </a: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s-CL" sz="1600" dirty="0"/>
              <a:t>Potencia de carga y descarga variable </a:t>
            </a: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s-CL" sz="1600" dirty="0"/>
              <a:t>Potencia de carga y descarga máxima de 15 kW</a:t>
            </a:r>
          </a:p>
          <a:p>
            <a:pPr marL="630000" lvl="2" indent="0" algn="just">
              <a:buNone/>
            </a:pPr>
            <a:endParaRPr lang="es-CL" sz="1600" dirty="0"/>
          </a:p>
          <a:p>
            <a:pPr lvl="1" algn="just"/>
            <a:r>
              <a:rPr lang="es-CL" sz="1800" dirty="0"/>
              <a:t>Paneles fotovoltaicos </a:t>
            </a: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s-CL" sz="1600" dirty="0"/>
              <a:t>Potencia instalada de 3 </a:t>
            </a:r>
            <a:r>
              <a:rPr lang="es-CL" sz="1600" dirty="0" err="1"/>
              <a:t>kWp</a:t>
            </a:r>
            <a:endParaRPr lang="es-CL" sz="1600" dirty="0"/>
          </a:p>
        </p:txBody>
      </p:sp>
      <p:pic>
        <p:nvPicPr>
          <p:cNvPr id="16" name="Imagen 5" descr="Imagen que contiene cielo, texto&#10;&#10;Descripción generada automáticamente">
            <a:extLst>
              <a:ext uri="{FF2B5EF4-FFF2-40B4-BE49-F238E27FC236}">
                <a16:creationId xmlns:a16="http://schemas.microsoft.com/office/drawing/2014/main" id="{03B3C54C-48CF-40A8-9EA2-0AED0354323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25" y="1822392"/>
            <a:ext cx="2631364" cy="334062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044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Funcionamiento</a:t>
            </a:r>
            <a:r>
              <a:rPr lang="en-US" sz="2800" dirty="0"/>
              <a:t> de V2G</a:t>
            </a:r>
          </a:p>
        </p:txBody>
      </p:sp>
      <p:graphicFrame>
        <p:nvGraphicFramePr>
          <p:cNvPr id="7" name="Gráfico 11">
            <a:extLst>
              <a:ext uri="{FF2B5EF4-FFF2-40B4-BE49-F238E27FC236}">
                <a16:creationId xmlns:a16="http://schemas.microsoft.com/office/drawing/2014/main" id="{990F6D75-1538-48D8-BDDE-95493ABF94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4006619"/>
              </p:ext>
            </p:extLst>
          </p:nvPr>
        </p:nvGraphicFramePr>
        <p:xfrm>
          <a:off x="200723" y="1349298"/>
          <a:ext cx="8541834" cy="4967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73214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&#10;&#10;&#10;&#10;Descripción generada automáticamente">
            <a:extLst>
              <a:ext uri="{FF2B5EF4-FFF2-40B4-BE49-F238E27FC236}">
                <a16:creationId xmlns:a16="http://schemas.microsoft.com/office/drawing/2014/main" id="{192B1E6E-0283-E44F-9CA2-6F1C3723B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35021"/>
            <a:ext cx="6858000" cy="51435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3987E8F-AE8A-A74F-93EC-86C7952FB1B7}"/>
              </a:ext>
            </a:extLst>
          </p:cNvPr>
          <p:cNvSpPr txBox="1"/>
          <p:nvPr/>
        </p:nvSpPr>
        <p:spPr>
          <a:xfrm>
            <a:off x="1677971" y="3262802"/>
            <a:ext cx="5693790" cy="9971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Desafíos para acelerar la electromovilidad en Chile</a:t>
            </a:r>
          </a:p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 </a:t>
            </a:r>
            <a:r>
              <a:rPr lang="es-MX" sz="2700" b="1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(pre Covid-19</a:t>
            </a: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)</a:t>
            </a:r>
            <a:endParaRPr lang="en-US" sz="2700" b="1" dirty="0"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FDB5F18-CA66-9443-AF45-FB6590607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55" y="1654658"/>
            <a:ext cx="2105025" cy="75247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D1327F-C3D0-9746-BC7D-CFA9BCEB3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872879"/>
            <a:ext cx="6858000" cy="770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4060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&#10;&#10;&#10;&#10;Descripción generada automáticamente">
            <a:extLst>
              <a:ext uri="{FF2B5EF4-FFF2-40B4-BE49-F238E27FC236}">
                <a16:creationId xmlns:a16="http://schemas.microsoft.com/office/drawing/2014/main" id="{192B1E6E-0283-E44F-9CA2-6F1C3723B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35021"/>
            <a:ext cx="6858000" cy="51435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3987E8F-AE8A-A74F-93EC-86C7952FB1B7}"/>
              </a:ext>
            </a:extLst>
          </p:cNvPr>
          <p:cNvSpPr txBox="1"/>
          <p:nvPr/>
        </p:nvSpPr>
        <p:spPr>
          <a:xfrm>
            <a:off x="1677971" y="3262802"/>
            <a:ext cx="5693790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Electromovilidad en Chile: Casos de éxito y desafíos</a:t>
            </a:r>
            <a:endParaRPr lang="en-US" sz="2700" b="1" dirty="0"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FDB5F18-CA66-9443-AF45-FB6590607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55" y="1654658"/>
            <a:ext cx="2105025" cy="75247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D1327F-C3D0-9746-BC7D-CFA9BCEB3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872879"/>
            <a:ext cx="6858000" cy="770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97781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L" sz="2000" dirty="0"/>
              <a:t>Disponibilidad de mejor y mayor información a los usuarios.</a:t>
            </a:r>
          </a:p>
          <a:p>
            <a:pPr algn="just"/>
            <a:r>
              <a:rPr lang="es-CL" sz="2000" dirty="0"/>
              <a:t>Disminuir asimetrías de información.</a:t>
            </a:r>
          </a:p>
          <a:p>
            <a:pPr algn="just"/>
            <a:r>
              <a:rPr lang="en-US" sz="2000" dirty="0" err="1"/>
              <a:t>Conversión</a:t>
            </a:r>
            <a:r>
              <a:rPr lang="en-US" sz="2000" dirty="0"/>
              <a:t> de </a:t>
            </a:r>
            <a:r>
              <a:rPr lang="en-US" sz="2000" dirty="0" err="1"/>
              <a:t>vehículos</a:t>
            </a:r>
            <a:r>
              <a:rPr lang="en-US" sz="2000" dirty="0"/>
              <a:t> </a:t>
            </a:r>
            <a:r>
              <a:rPr lang="en-US" sz="2000" dirty="0" err="1"/>
              <a:t>convencionales</a:t>
            </a:r>
            <a:r>
              <a:rPr lang="en-US" sz="2000" dirty="0"/>
              <a:t> a </a:t>
            </a:r>
            <a:r>
              <a:rPr lang="en-US" sz="2000" dirty="0" err="1"/>
              <a:t>vehículos</a:t>
            </a:r>
            <a:r>
              <a:rPr lang="en-US" sz="2000" dirty="0"/>
              <a:t> </a:t>
            </a:r>
            <a:r>
              <a:rPr lang="en-US" sz="2000" dirty="0" err="1"/>
              <a:t>eléctricos</a:t>
            </a:r>
            <a:r>
              <a:rPr lang="en-US" sz="2000" dirty="0"/>
              <a:t>.</a:t>
            </a:r>
          </a:p>
          <a:p>
            <a:pPr algn="just"/>
            <a:r>
              <a:rPr lang="en-US" sz="2000" dirty="0" err="1"/>
              <a:t>Abordar</a:t>
            </a:r>
            <a:r>
              <a:rPr lang="en-US" sz="2000" dirty="0"/>
              <a:t> </a:t>
            </a:r>
            <a:r>
              <a:rPr lang="en-US" sz="2000" dirty="0" err="1"/>
              <a:t>transporte</a:t>
            </a:r>
            <a:r>
              <a:rPr lang="en-US" sz="2000" dirty="0"/>
              <a:t> </a:t>
            </a:r>
            <a:r>
              <a:rPr lang="en-US" sz="2000" dirty="0" err="1"/>
              <a:t>público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regiones</a:t>
            </a:r>
            <a:r>
              <a:rPr lang="en-US" sz="2000" dirty="0"/>
              <a:t>.</a:t>
            </a:r>
          </a:p>
          <a:p>
            <a:r>
              <a:rPr lang="en-US" sz="2000" dirty="0" err="1"/>
              <a:t>Gestión</a:t>
            </a:r>
            <a:r>
              <a:rPr lang="en-US" sz="2000" dirty="0"/>
              <a:t> y </a:t>
            </a:r>
            <a:r>
              <a:rPr lang="en-US" sz="2000" dirty="0" err="1"/>
              <a:t>optimización</a:t>
            </a:r>
            <a:r>
              <a:rPr lang="en-US" sz="2000" dirty="0"/>
              <a:t> </a:t>
            </a:r>
            <a:r>
              <a:rPr lang="en-US" sz="2000" dirty="0" err="1"/>
              <a:t>sistémica</a:t>
            </a:r>
            <a:r>
              <a:rPr lang="en-US" sz="2000" dirty="0"/>
              <a:t> de </a:t>
            </a:r>
            <a:r>
              <a:rPr lang="en-US" sz="2000" dirty="0" err="1"/>
              <a:t>flotas</a:t>
            </a:r>
            <a:r>
              <a:rPr lang="en-US" sz="2000" dirty="0"/>
              <a:t>.</a:t>
            </a:r>
            <a:endParaRPr lang="es-CL" sz="2000" dirty="0"/>
          </a:p>
          <a:p>
            <a:pPr algn="just"/>
            <a:r>
              <a:rPr lang="es-MX" sz="2000" dirty="0"/>
              <a:t>Planificación de infraestructura de carga pública.</a:t>
            </a:r>
          </a:p>
          <a:p>
            <a:pPr algn="just"/>
            <a:r>
              <a:rPr lang="es-CL" sz="2000" dirty="0"/>
              <a:t>Reciclaje y/o segunda vida de las baterías (modelos de negocio).</a:t>
            </a:r>
          </a:p>
          <a:p>
            <a:pPr algn="just"/>
            <a:r>
              <a:rPr lang="es-CL" sz="2000" dirty="0"/>
              <a:t>Integración a la red de distribución de la infraestructura de carga de VE como un recurso energético distribuido “accionable”.</a:t>
            </a:r>
          </a:p>
          <a:p>
            <a:pPr algn="just"/>
            <a:r>
              <a:rPr lang="es-CL" sz="2000" dirty="0"/>
              <a:t>Abordar la electromovilidad como un sistema.</a:t>
            </a:r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Algunos</a:t>
            </a:r>
            <a:r>
              <a:rPr lang="en-US" sz="2800" dirty="0"/>
              <a:t> </a:t>
            </a:r>
            <a:r>
              <a:rPr lang="en-US" sz="2800" dirty="0" err="1"/>
              <a:t>Desafíos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19524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45021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L" sz="2000" b="1" dirty="0"/>
              <a:t>¿Qué tipo de cargador se adapta a mis necesidades?</a:t>
            </a:r>
            <a:endParaRPr lang="es-CL" sz="2000" dirty="0"/>
          </a:p>
          <a:p>
            <a:pPr lvl="1" algn="just"/>
            <a:r>
              <a:rPr lang="es-CL" sz="1600" dirty="0"/>
              <a:t>Potencia kW</a:t>
            </a:r>
          </a:p>
          <a:p>
            <a:pPr lvl="1" algn="just"/>
            <a:r>
              <a:rPr lang="es-CL" sz="1600" dirty="0"/>
              <a:t>Cargador inteligente</a:t>
            </a:r>
          </a:p>
          <a:p>
            <a:pPr lvl="1" algn="just"/>
            <a:r>
              <a:rPr lang="es-CL" sz="1600" dirty="0"/>
              <a:t>Software y protocolos de comunicación</a:t>
            </a:r>
            <a:endParaRPr lang="es-CL" sz="2000" dirty="0"/>
          </a:p>
          <a:p>
            <a:pPr algn="just"/>
            <a:r>
              <a:rPr lang="es-CL" sz="2000" b="1" dirty="0"/>
              <a:t>¿Cuál es el costo de instalación? ¿Qué ubicación disminuye los costos?</a:t>
            </a:r>
            <a:endParaRPr lang="es-CL" sz="2000" dirty="0"/>
          </a:p>
          <a:p>
            <a:pPr lvl="1" algn="just"/>
            <a:r>
              <a:rPr lang="es-CL" sz="1600" dirty="0"/>
              <a:t>Capacidad de carga de las estaciones.</a:t>
            </a:r>
          </a:p>
          <a:p>
            <a:pPr lvl="1" algn="just"/>
            <a:r>
              <a:rPr lang="es-CL" sz="1600" dirty="0"/>
              <a:t>Disponibilidad de la estación de carga.</a:t>
            </a:r>
          </a:p>
          <a:p>
            <a:pPr algn="just"/>
            <a:r>
              <a:rPr lang="es-CL" sz="2000" b="1" dirty="0"/>
              <a:t>¿Cuáles son las tarifas eléctricas más convenientes?</a:t>
            </a:r>
          </a:p>
          <a:p>
            <a:pPr lvl="1" algn="just"/>
            <a:r>
              <a:rPr lang="es-CL" sz="1600" dirty="0"/>
              <a:t>Tarifas diferenciadas energía – potencia.</a:t>
            </a:r>
          </a:p>
          <a:p>
            <a:pPr lvl="1" algn="just"/>
            <a:r>
              <a:rPr lang="es-CL" sz="1600" dirty="0"/>
              <a:t>Tarifas de uso horario.</a:t>
            </a:r>
          </a:p>
          <a:p>
            <a:pPr lvl="1" algn="just"/>
            <a:r>
              <a:rPr lang="es-CL" sz="1600" dirty="0"/>
              <a:t>Límite de invierno.</a:t>
            </a:r>
          </a:p>
          <a:p>
            <a:pPr lvl="1" algn="just"/>
            <a:r>
              <a:rPr lang="es-CL" sz="1600" dirty="0"/>
              <a:t>Se cobra por tiempo de carga, por cantidad de energía, o ambas?</a:t>
            </a:r>
          </a:p>
          <a:p>
            <a:pPr marL="0" indent="0" algn="just">
              <a:buNone/>
            </a:pPr>
            <a:r>
              <a:rPr lang="es-MX" sz="2000" b="1" dirty="0"/>
              <a:t>Soluciones que disminuyan las asimetrías de información que existen en el proceso de implementación de cargadores y en su uso.</a:t>
            </a:r>
            <a:endParaRPr lang="es-CL" sz="2000" b="1" dirty="0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Disminuir</a:t>
            </a:r>
            <a:r>
              <a:rPr lang="en-US" sz="2800" dirty="0"/>
              <a:t> </a:t>
            </a:r>
            <a:r>
              <a:rPr lang="en-US" sz="2800" dirty="0" err="1"/>
              <a:t>asimetrías</a:t>
            </a:r>
            <a:r>
              <a:rPr lang="en-US" sz="2800" dirty="0"/>
              <a:t> de </a:t>
            </a:r>
            <a:r>
              <a:rPr lang="en-US" sz="2800" dirty="0" err="1"/>
              <a:t>información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64820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CL" sz="2000" b="1" dirty="0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Abordar</a:t>
            </a:r>
            <a:r>
              <a:rPr lang="en-US" sz="2800" dirty="0"/>
              <a:t> </a:t>
            </a:r>
            <a:r>
              <a:rPr lang="en-US" sz="2800" dirty="0" err="1"/>
              <a:t>transporte</a:t>
            </a:r>
            <a:r>
              <a:rPr lang="en-US" sz="2800" dirty="0"/>
              <a:t> </a:t>
            </a:r>
            <a:r>
              <a:rPr lang="en-US" sz="2800" dirty="0" err="1"/>
              <a:t>público</a:t>
            </a:r>
            <a:r>
              <a:rPr lang="en-US" sz="2800" dirty="0"/>
              <a:t> </a:t>
            </a:r>
            <a:r>
              <a:rPr lang="en-US" sz="2800" dirty="0" err="1"/>
              <a:t>en</a:t>
            </a:r>
            <a:r>
              <a:rPr lang="en-US" sz="2800" dirty="0"/>
              <a:t> </a:t>
            </a:r>
            <a:r>
              <a:rPr lang="en-US" sz="2800" dirty="0" err="1"/>
              <a:t>regiones</a:t>
            </a:r>
            <a:endParaRPr lang="en-US" sz="2800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CF4D5831-6113-49EF-811A-E8C04EDC5C2F}"/>
              </a:ext>
            </a:extLst>
          </p:cNvPr>
          <p:cNvSpPr txBox="1">
            <a:spLocks/>
          </p:cNvSpPr>
          <p:nvPr/>
        </p:nvSpPr>
        <p:spPr>
          <a:xfrm>
            <a:off x="757238" y="145021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000" b="1" dirty="0"/>
              <a:t>El transporte público en regiones (tanto de buses como taxi-colectivos) tiene distintas características a las de Santiago:</a:t>
            </a:r>
          </a:p>
          <a:p>
            <a:pPr algn="just"/>
            <a:endParaRPr lang="es-MX" sz="2000" b="1" dirty="0"/>
          </a:p>
          <a:p>
            <a:pPr lvl="1" algn="just"/>
            <a:r>
              <a:rPr lang="es-MX" sz="2000" dirty="0"/>
              <a:t>Actores atomizados.</a:t>
            </a:r>
          </a:p>
          <a:p>
            <a:pPr lvl="1" algn="just"/>
            <a:r>
              <a:rPr lang="es-MX" sz="2000" dirty="0"/>
              <a:t>Acceso limitado a financiamiento.</a:t>
            </a:r>
          </a:p>
          <a:p>
            <a:pPr lvl="1" algn="just"/>
            <a:r>
              <a:rPr lang="es-MX" sz="2000" dirty="0"/>
              <a:t>Operación menos profesionalizada (e.g. operación de la flota, mantención).</a:t>
            </a:r>
          </a:p>
          <a:p>
            <a:pPr lvl="1" algn="just"/>
            <a:endParaRPr lang="es-MX" sz="1600" b="1" dirty="0"/>
          </a:p>
          <a:p>
            <a:pPr marL="0" indent="0" algn="just">
              <a:buNone/>
            </a:pPr>
            <a:r>
              <a:rPr lang="es-CL" sz="2000" b="1" dirty="0"/>
              <a:t>Soluciones de nuevos modelos de negocio y financiamiento, y posibilidad de ofrecer vehículos reconvertidos de alto estándar.</a:t>
            </a:r>
          </a:p>
        </p:txBody>
      </p:sp>
    </p:spTree>
    <p:extLst>
      <p:ext uri="{BB962C8B-B14F-4D97-AF65-F5344CB8AC3E}">
        <p14:creationId xmlns:p14="http://schemas.microsoft.com/office/powerpoint/2010/main" val="1714812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&#10;&#10;&#10;&#10;Descripción generada automáticamente">
            <a:extLst>
              <a:ext uri="{FF2B5EF4-FFF2-40B4-BE49-F238E27FC236}">
                <a16:creationId xmlns:a16="http://schemas.microsoft.com/office/drawing/2014/main" id="{192B1E6E-0283-E44F-9CA2-6F1C3723B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35021"/>
            <a:ext cx="6858000" cy="51435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3987E8F-AE8A-A74F-93EC-86C7952FB1B7}"/>
              </a:ext>
            </a:extLst>
          </p:cNvPr>
          <p:cNvSpPr txBox="1"/>
          <p:nvPr/>
        </p:nvSpPr>
        <p:spPr>
          <a:xfrm>
            <a:off x="1677971" y="3262802"/>
            <a:ext cx="5693790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Localización de infraestructura de carga pública</a:t>
            </a:r>
            <a:endParaRPr lang="en-US" sz="2700" b="1" dirty="0"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FDB5F18-CA66-9443-AF45-FB6590607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55" y="1654658"/>
            <a:ext cx="2105025" cy="75247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D1327F-C3D0-9746-BC7D-CFA9BCEB3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872879"/>
            <a:ext cx="6858000" cy="770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45249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B731B-AC93-44DB-9D1C-8DF5ACC3C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6562725" cy="682624"/>
          </a:xfrm>
        </p:spPr>
        <p:txBody>
          <a:bodyPr/>
          <a:lstStyle/>
          <a:p>
            <a:r>
              <a:rPr lang="es-CL" sz="2800" dirty="0">
                <a:latin typeface="Arial" panose="020B0604020202020204" pitchFamily="34" charset="0"/>
                <a:cs typeface="Arial" panose="020B0604020202020204" pitchFamily="34" charset="0"/>
              </a:rPr>
              <a:t>¿Dónde se produce la carga? (usuarios particulares)</a:t>
            </a:r>
          </a:p>
        </p:txBody>
      </p:sp>
      <p:pic>
        <p:nvPicPr>
          <p:cNvPr id="1026" name="Picture 2" descr="Eco System Circle">
            <a:extLst>
              <a:ext uri="{FF2B5EF4-FFF2-40B4-BE49-F238E27FC236}">
                <a16:creationId xmlns:a16="http://schemas.microsoft.com/office/drawing/2014/main" id="{41E1F723-22D4-445C-A860-8264EB288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293813"/>
            <a:ext cx="8039100" cy="402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CCEDC4-404F-4957-A412-60D18AD6CCA5}"/>
              </a:ext>
            </a:extLst>
          </p:cNvPr>
          <p:cNvSpPr txBox="1"/>
          <p:nvPr/>
        </p:nvSpPr>
        <p:spPr>
          <a:xfrm rot="16200000">
            <a:off x="6722892" y="3198167"/>
            <a:ext cx="4131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Pod-Point - </a:t>
            </a:r>
            <a:r>
              <a:rPr lang="es-CL" sz="1200" dirty="0">
                <a:hlinkClick r:id="rId4"/>
              </a:rPr>
              <a:t>https://pod-point.com/electric-car-news/electric-car-no-driveway</a:t>
            </a:r>
            <a:endParaRPr lang="es-CL" sz="1200" dirty="0"/>
          </a:p>
        </p:txBody>
      </p:sp>
    </p:spTree>
    <p:extLst>
      <p:ext uri="{BB962C8B-B14F-4D97-AF65-F5344CB8AC3E}">
        <p14:creationId xmlns:p14="http://schemas.microsoft.com/office/powerpoint/2010/main" val="646930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7339CA3-0674-4463-8BAD-A29520A7B68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55239" y="1116922"/>
          <a:ext cx="4664453" cy="4101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DDDC8EF-78A8-4F95-9B06-FD04D5F67218}"/>
              </a:ext>
            </a:extLst>
          </p:cNvPr>
          <p:cNvCxnSpPr>
            <a:cxnSpLocks/>
          </p:cNvCxnSpPr>
          <p:nvPr/>
        </p:nvCxnSpPr>
        <p:spPr>
          <a:xfrm flipV="1">
            <a:off x="605901" y="1444069"/>
            <a:ext cx="2200930" cy="3774847"/>
          </a:xfrm>
          <a:prstGeom prst="straightConnector1">
            <a:avLst/>
          </a:prstGeom>
          <a:ln w="762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BE7335E-940D-46AE-9E2A-FD28C2D5B966}"/>
              </a:ext>
            </a:extLst>
          </p:cNvPr>
          <p:cNvSpPr txBox="1"/>
          <p:nvPr/>
        </p:nvSpPr>
        <p:spPr>
          <a:xfrm rot="3629480">
            <a:off x="3119861" y="3209956"/>
            <a:ext cx="37905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dirty="0"/>
              <a:t>Tiempo Limitado                  Flexibilidad de tiempo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48A330-8068-4849-9258-4F3F8914EA23}"/>
              </a:ext>
            </a:extLst>
          </p:cNvPr>
          <p:cNvSpPr txBox="1"/>
          <p:nvPr/>
        </p:nvSpPr>
        <p:spPr>
          <a:xfrm rot="17982053">
            <a:off x="-248921" y="2724144"/>
            <a:ext cx="398163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dirty="0"/>
              <a:t>Costos y Potencia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D79AB1C-BB89-4495-B07E-DD2905777D69}"/>
              </a:ext>
            </a:extLst>
          </p:cNvPr>
          <p:cNvCxnSpPr>
            <a:cxnSpLocks/>
          </p:cNvCxnSpPr>
          <p:nvPr/>
        </p:nvCxnSpPr>
        <p:spPr>
          <a:xfrm flipV="1">
            <a:off x="855239" y="5402254"/>
            <a:ext cx="4617845" cy="20110"/>
          </a:xfrm>
          <a:prstGeom prst="straightConnector1">
            <a:avLst/>
          </a:prstGeom>
          <a:ln w="7620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EA0132E-0345-4666-8649-96D16165A521}"/>
              </a:ext>
            </a:extLst>
          </p:cNvPr>
          <p:cNvSpPr txBox="1"/>
          <p:nvPr/>
        </p:nvSpPr>
        <p:spPr>
          <a:xfrm>
            <a:off x="855240" y="5504710"/>
            <a:ext cx="479095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350" dirty="0"/>
              <a:t>Frecuencia de uso / Cantidad de cargadores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EA4E4A-C70D-4A36-ADB4-5A00DD11526E}"/>
              </a:ext>
            </a:extLst>
          </p:cNvPr>
          <p:cNvSpPr txBox="1"/>
          <p:nvPr/>
        </p:nvSpPr>
        <p:spPr>
          <a:xfrm>
            <a:off x="232288" y="1823247"/>
            <a:ext cx="16445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b="1" dirty="0">
                <a:solidFill>
                  <a:schemeClr val="accent1"/>
                </a:solidFill>
              </a:rPr>
              <a:t>Público </a:t>
            </a:r>
            <a:r>
              <a:rPr lang="es-CL" sz="1350" b="1" dirty="0" err="1">
                <a:solidFill>
                  <a:schemeClr val="accent1"/>
                </a:solidFill>
              </a:rPr>
              <a:t>intra-urbano</a:t>
            </a:r>
            <a:endParaRPr lang="es-CL" sz="1350" b="1" dirty="0">
              <a:solidFill>
                <a:schemeClr val="accent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D7E57A-726F-453D-9E95-6F0435234A42}"/>
              </a:ext>
            </a:extLst>
          </p:cNvPr>
          <p:cNvSpPr txBox="1"/>
          <p:nvPr/>
        </p:nvSpPr>
        <p:spPr>
          <a:xfrm>
            <a:off x="232288" y="1229213"/>
            <a:ext cx="20122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b="1" dirty="0">
                <a:solidFill>
                  <a:schemeClr val="accent1"/>
                </a:solidFill>
              </a:rPr>
              <a:t>Público </a:t>
            </a:r>
            <a:r>
              <a:rPr lang="es-CL" sz="1350" b="1" dirty="0" err="1">
                <a:solidFill>
                  <a:schemeClr val="accent1"/>
                </a:solidFill>
              </a:rPr>
              <a:t>inter-urbano</a:t>
            </a:r>
            <a:endParaRPr lang="es-CL" sz="1350" b="1" dirty="0">
              <a:solidFill>
                <a:schemeClr val="accent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594F03-3036-4937-B69C-9A37BBDC878C}"/>
              </a:ext>
            </a:extLst>
          </p:cNvPr>
          <p:cNvSpPr txBox="1"/>
          <p:nvPr/>
        </p:nvSpPr>
        <p:spPr>
          <a:xfrm>
            <a:off x="5865621" y="3029418"/>
            <a:ext cx="316267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dirty="0"/>
              <a:t>Hoteles, centro comerciales, cine, etc.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0445353-FFA9-4019-83A1-40FB8D8A6FD3}"/>
              </a:ext>
            </a:extLst>
          </p:cNvPr>
          <p:cNvSpPr txBox="1"/>
          <p:nvPr/>
        </p:nvSpPr>
        <p:spPr>
          <a:xfrm>
            <a:off x="5898039" y="1770429"/>
            <a:ext cx="316267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dirty="0"/>
              <a:t>Variabilidad: 22 kW – 350 kW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31D0BD-7CCA-4A22-AFC3-E2FDDBE1044A}"/>
              </a:ext>
            </a:extLst>
          </p:cNvPr>
          <p:cNvSpPr txBox="1"/>
          <p:nvPr/>
        </p:nvSpPr>
        <p:spPr>
          <a:xfrm>
            <a:off x="5888386" y="1279884"/>
            <a:ext cx="316267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dirty="0"/>
              <a:t>Variabilidad: 22 kW – 350 kW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5E4809C-94E1-42A4-9E0A-AB216D20E04C}"/>
              </a:ext>
            </a:extLst>
          </p:cNvPr>
          <p:cNvCxnSpPr>
            <a:cxnSpLocks/>
          </p:cNvCxnSpPr>
          <p:nvPr/>
        </p:nvCxnSpPr>
        <p:spPr>
          <a:xfrm flipH="1" flipV="1">
            <a:off x="3589263" y="1506212"/>
            <a:ext cx="1930430" cy="3388067"/>
          </a:xfrm>
          <a:prstGeom prst="straightConnector1">
            <a:avLst/>
          </a:prstGeom>
          <a:ln w="7620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2BF8BD8-A6A9-4E85-B4B9-11875AA7BEB6}"/>
              </a:ext>
            </a:extLst>
          </p:cNvPr>
          <p:cNvSpPr txBox="1"/>
          <p:nvPr/>
        </p:nvSpPr>
        <p:spPr>
          <a:xfrm>
            <a:off x="5865621" y="2400373"/>
            <a:ext cx="24102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dirty="0"/>
              <a:t>Logística, transporte público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ED5079A-A54F-49C5-9F0C-C0AA71B79605}"/>
              </a:ext>
            </a:extLst>
          </p:cNvPr>
          <p:cNvCxnSpPr/>
          <p:nvPr/>
        </p:nvCxnSpPr>
        <p:spPr>
          <a:xfrm>
            <a:off x="1876877" y="1356619"/>
            <a:ext cx="11632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66B3501-3A1B-42EF-BC73-6B8E55DD7909}"/>
              </a:ext>
            </a:extLst>
          </p:cNvPr>
          <p:cNvCxnSpPr>
            <a:cxnSpLocks/>
          </p:cNvCxnSpPr>
          <p:nvPr/>
        </p:nvCxnSpPr>
        <p:spPr>
          <a:xfrm>
            <a:off x="1793214" y="1965826"/>
            <a:ext cx="8580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1727BD05-B109-49ED-8C3A-CAE060A07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647258" cy="682624"/>
          </a:xfrm>
        </p:spPr>
        <p:txBody>
          <a:bodyPr/>
          <a:lstStyle/>
          <a:p>
            <a:r>
              <a:rPr lang="es-CL" sz="2800" dirty="0">
                <a:latin typeface="Arial" panose="020B0604020202020204" pitchFamily="34" charset="0"/>
                <a:cs typeface="Arial" panose="020B0604020202020204" pitchFamily="34" charset="0"/>
              </a:rPr>
              <a:t>Requerimientos de acuerdo a lugares/usuarios</a:t>
            </a:r>
          </a:p>
        </p:txBody>
      </p:sp>
    </p:spTree>
    <p:extLst>
      <p:ext uri="{BB962C8B-B14F-4D97-AF65-F5344CB8AC3E}">
        <p14:creationId xmlns:p14="http://schemas.microsoft.com/office/powerpoint/2010/main" val="18724158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 descr="Building">
            <a:extLst>
              <a:ext uri="{FF2B5EF4-FFF2-40B4-BE49-F238E27FC236}">
                <a16:creationId xmlns:a16="http://schemas.microsoft.com/office/drawing/2014/main" id="{52833361-32B2-425A-9B05-5467B4C2B2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86200" y="1566517"/>
            <a:ext cx="1110912" cy="1110912"/>
          </a:xfrm>
          <a:prstGeom prst="rect">
            <a:avLst/>
          </a:prstGeom>
        </p:spPr>
      </p:pic>
      <p:pic>
        <p:nvPicPr>
          <p:cNvPr id="18" name="Graphic 17" descr="Neighborhood">
            <a:extLst>
              <a:ext uri="{FF2B5EF4-FFF2-40B4-BE49-F238E27FC236}">
                <a16:creationId xmlns:a16="http://schemas.microsoft.com/office/drawing/2014/main" id="{E7EFBBAD-E047-4B60-A2F5-B0037D8FE7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8419" y="3527380"/>
            <a:ext cx="1000796" cy="1000796"/>
          </a:xfrm>
          <a:prstGeom prst="rect">
            <a:avLst/>
          </a:prstGeom>
        </p:spPr>
      </p:pic>
      <p:pic>
        <p:nvPicPr>
          <p:cNvPr id="26" name="Graphic 25" descr="Store">
            <a:extLst>
              <a:ext uri="{FF2B5EF4-FFF2-40B4-BE49-F238E27FC236}">
                <a16:creationId xmlns:a16="http://schemas.microsoft.com/office/drawing/2014/main" id="{748879D0-A67F-4BDA-AA06-8458B17412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35919" y="1566517"/>
            <a:ext cx="1110912" cy="1110912"/>
          </a:xfrm>
          <a:prstGeom prst="rect">
            <a:avLst/>
          </a:prstGeom>
        </p:spPr>
      </p:pic>
      <p:pic>
        <p:nvPicPr>
          <p:cNvPr id="36" name="Graphic 35" descr="Home">
            <a:extLst>
              <a:ext uri="{FF2B5EF4-FFF2-40B4-BE49-F238E27FC236}">
                <a16:creationId xmlns:a16="http://schemas.microsoft.com/office/drawing/2014/main" id="{4D65DAB9-0D5B-476F-B709-92091DC902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40848" y="1519672"/>
            <a:ext cx="1110912" cy="1110912"/>
          </a:xfrm>
          <a:prstGeom prst="rect">
            <a:avLst/>
          </a:prstGeom>
        </p:spPr>
      </p:pic>
      <p:pic>
        <p:nvPicPr>
          <p:cNvPr id="50" name="Graphic 49" descr="Bus">
            <a:extLst>
              <a:ext uri="{FF2B5EF4-FFF2-40B4-BE49-F238E27FC236}">
                <a16:creationId xmlns:a16="http://schemas.microsoft.com/office/drawing/2014/main" id="{4340BE26-E3E5-42A2-B90A-764E11FB78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7110" y="3451253"/>
            <a:ext cx="1110912" cy="1110912"/>
          </a:xfrm>
          <a:prstGeom prst="rect">
            <a:avLst/>
          </a:prstGeom>
        </p:spPr>
      </p:pic>
      <p:pic>
        <p:nvPicPr>
          <p:cNvPr id="52" name="Graphic 51" descr="Taxi">
            <a:extLst>
              <a:ext uri="{FF2B5EF4-FFF2-40B4-BE49-F238E27FC236}">
                <a16:creationId xmlns:a16="http://schemas.microsoft.com/office/drawing/2014/main" id="{793737BE-39E4-4776-AFDE-8CBB57964B8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998820" y="3682761"/>
            <a:ext cx="691236" cy="691236"/>
          </a:xfrm>
          <a:prstGeom prst="rect">
            <a:avLst/>
          </a:prstGeom>
        </p:spPr>
      </p:pic>
      <p:pic>
        <p:nvPicPr>
          <p:cNvPr id="62" name="Graphic 61" descr="Electric car">
            <a:extLst>
              <a:ext uri="{FF2B5EF4-FFF2-40B4-BE49-F238E27FC236}">
                <a16:creationId xmlns:a16="http://schemas.microsoft.com/office/drawing/2014/main" id="{0D75C91B-CECA-42C5-A7B4-80F361D044D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588584" y="3483017"/>
            <a:ext cx="1110912" cy="1110912"/>
          </a:xfrm>
          <a:prstGeom prst="rect">
            <a:avLst/>
          </a:prstGeom>
        </p:spPr>
      </p:pic>
      <p:pic>
        <p:nvPicPr>
          <p:cNvPr id="86" name="Graphic 85" descr="Signpost">
            <a:extLst>
              <a:ext uri="{FF2B5EF4-FFF2-40B4-BE49-F238E27FC236}">
                <a16:creationId xmlns:a16="http://schemas.microsoft.com/office/drawing/2014/main" id="{7E04C2C7-E4EB-432A-B3E4-8AB81A79AFE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553236" y="3425684"/>
            <a:ext cx="1110912" cy="1110912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2BC024B1-14CA-41A4-8B97-B4711CB301C8}"/>
              </a:ext>
            </a:extLst>
          </p:cNvPr>
          <p:cNvSpPr txBox="1"/>
          <p:nvPr/>
        </p:nvSpPr>
        <p:spPr>
          <a:xfrm>
            <a:off x="1097303" y="2691529"/>
            <a:ext cx="186855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350" b="1" dirty="0"/>
              <a:t>Residencial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864D261-CC94-4183-B012-A2695C2A1215}"/>
              </a:ext>
            </a:extLst>
          </p:cNvPr>
          <p:cNvSpPr txBox="1"/>
          <p:nvPr/>
        </p:nvSpPr>
        <p:spPr>
          <a:xfrm>
            <a:off x="3654134" y="2691529"/>
            <a:ext cx="159158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350" b="1" dirty="0"/>
              <a:t>Oficinas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8D1C2FB-EF71-4AAE-9E3A-7F58EB9145B3}"/>
              </a:ext>
            </a:extLst>
          </p:cNvPr>
          <p:cNvSpPr txBox="1"/>
          <p:nvPr/>
        </p:nvSpPr>
        <p:spPr>
          <a:xfrm>
            <a:off x="2834480" y="4536596"/>
            <a:ext cx="25147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350" b="1" dirty="0"/>
              <a:t>Espacios públicos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D5D0C0B-ED46-4781-B258-BEC9A6FD5CD5}"/>
              </a:ext>
            </a:extLst>
          </p:cNvPr>
          <p:cNvSpPr txBox="1"/>
          <p:nvPr/>
        </p:nvSpPr>
        <p:spPr>
          <a:xfrm>
            <a:off x="5933996" y="2630584"/>
            <a:ext cx="25147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350" b="1" dirty="0"/>
              <a:t>Actividades</a:t>
            </a:r>
            <a:br>
              <a:rPr lang="es-CL" sz="1350" b="1" dirty="0"/>
            </a:br>
            <a:r>
              <a:rPr lang="es-CL" sz="1350" b="1" dirty="0"/>
              <a:t>(sector servicios)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47D337C-D11A-42F8-AD88-96E6FC3D41C2}"/>
              </a:ext>
            </a:extLst>
          </p:cNvPr>
          <p:cNvSpPr txBox="1"/>
          <p:nvPr/>
        </p:nvSpPr>
        <p:spPr>
          <a:xfrm>
            <a:off x="665211" y="4488021"/>
            <a:ext cx="25147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350" b="1" dirty="0"/>
              <a:t>Transporte público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DBC03C0-67DE-4306-9B74-A1145E0E1AD6}"/>
              </a:ext>
            </a:extLst>
          </p:cNvPr>
          <p:cNvSpPr txBox="1"/>
          <p:nvPr/>
        </p:nvSpPr>
        <p:spPr>
          <a:xfrm>
            <a:off x="4972863" y="4488021"/>
            <a:ext cx="25147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350" b="1" dirty="0"/>
              <a:t>Flotas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6852305C-1899-438C-9D91-96DF033F1067}"/>
              </a:ext>
            </a:extLst>
          </p:cNvPr>
          <p:cNvSpPr txBox="1"/>
          <p:nvPr/>
        </p:nvSpPr>
        <p:spPr>
          <a:xfrm>
            <a:off x="6765757" y="4536596"/>
            <a:ext cx="25147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350" b="1" dirty="0"/>
              <a:t>Electrolineras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C29EC49-7FC5-490C-AE10-CBAE7817A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6562725" cy="682624"/>
          </a:xfrm>
        </p:spPr>
        <p:txBody>
          <a:bodyPr/>
          <a:lstStyle/>
          <a:p>
            <a:r>
              <a:rPr lang="es-CL" sz="2800" dirty="0">
                <a:latin typeface="Arial" panose="020B0604020202020204" pitchFamily="34" charset="0"/>
                <a:cs typeface="Arial" panose="020B0604020202020204" pitchFamily="34" charset="0"/>
              </a:rPr>
              <a:t>Lugares/usuarios de carga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4A8699-585F-430D-B952-972091DFC56A}"/>
              </a:ext>
            </a:extLst>
          </p:cNvPr>
          <p:cNvSpPr/>
          <p:nvPr/>
        </p:nvSpPr>
        <p:spPr>
          <a:xfrm>
            <a:off x="504825" y="3196195"/>
            <a:ext cx="4591050" cy="197588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E80731-CA03-470F-82FC-68BEB7553BA6}"/>
              </a:ext>
            </a:extLst>
          </p:cNvPr>
          <p:cNvSpPr txBox="1"/>
          <p:nvPr/>
        </p:nvSpPr>
        <p:spPr>
          <a:xfrm>
            <a:off x="837110" y="5242467"/>
            <a:ext cx="420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0070C0"/>
                </a:solidFill>
              </a:rPr>
              <a:t>Posibilidad de orientar desde el Estado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95D5C7F-A8F0-4CD1-9BB3-1CED400EEE26}"/>
              </a:ext>
            </a:extLst>
          </p:cNvPr>
          <p:cNvSpPr/>
          <p:nvPr/>
        </p:nvSpPr>
        <p:spPr>
          <a:xfrm>
            <a:off x="2965858" y="3302000"/>
            <a:ext cx="2053853" cy="1757680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3069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5923DE8A-16BD-4215-8C79-5618CEB497EF}"/>
              </a:ext>
            </a:extLst>
          </p:cNvPr>
          <p:cNvSpPr txBox="1"/>
          <p:nvPr/>
        </p:nvSpPr>
        <p:spPr>
          <a:xfrm>
            <a:off x="665826" y="1775534"/>
            <a:ext cx="7812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CL" dirty="0"/>
              <a:t>ll</a:t>
            </a:r>
          </a:p>
        </p:txBody>
      </p:sp>
      <p:sp>
        <p:nvSpPr>
          <p:cNvPr id="6" name="Title 26">
            <a:extLst>
              <a:ext uri="{FF2B5EF4-FFF2-40B4-BE49-F238E27FC236}">
                <a16:creationId xmlns:a16="http://schemas.microsoft.com/office/drawing/2014/main" id="{0F69C4B9-F853-471D-842B-3DBD38350ECC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457950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Infraestructura</a:t>
            </a:r>
            <a:r>
              <a:rPr lang="en-US" sz="2800" dirty="0"/>
              <a:t> de </a:t>
            </a:r>
            <a:r>
              <a:rPr lang="en-US" sz="2800" dirty="0" err="1"/>
              <a:t>carga</a:t>
            </a:r>
            <a:r>
              <a:rPr lang="en-US" sz="2800" dirty="0"/>
              <a:t> </a:t>
            </a:r>
            <a:r>
              <a:rPr lang="en-US" sz="2800" dirty="0" err="1"/>
              <a:t>pública</a:t>
            </a:r>
            <a:endParaRPr lang="en-US" sz="2800" dirty="0"/>
          </a:p>
        </p:txBody>
      </p:sp>
      <p:pic>
        <p:nvPicPr>
          <p:cNvPr id="1026" name="Picture 2" descr="German EV Charging Stations Up 50% – GTAI – Markets Germany">
            <a:extLst>
              <a:ext uri="{FF2B5EF4-FFF2-40B4-BE49-F238E27FC236}">
                <a16:creationId xmlns:a16="http://schemas.microsoft.com/office/drawing/2014/main" id="{6C4A6B26-3893-4835-BB9A-D676A1807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450" y="1775534"/>
            <a:ext cx="4199604" cy="276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71C453-F3D0-4B34-8197-A43EAF357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38" y="1172636"/>
            <a:ext cx="3795624" cy="478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5559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6">
            <a:extLst>
              <a:ext uri="{FF2B5EF4-FFF2-40B4-BE49-F238E27FC236}">
                <a16:creationId xmlns:a16="http://schemas.microsoft.com/office/drawing/2014/main" id="{0F69C4B9-F853-471D-842B-3DBD38350ECC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457950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/>
              <a:t>Un poco de </a:t>
            </a:r>
            <a:r>
              <a:rPr lang="en-US" sz="2800" dirty="0" err="1"/>
              <a:t>historia</a:t>
            </a:r>
            <a:r>
              <a:rPr lang="en-US" sz="2800" dirty="0"/>
              <a:t> de carga </a:t>
            </a:r>
            <a:r>
              <a:rPr lang="en-US" sz="2800" dirty="0" err="1"/>
              <a:t>pública</a:t>
            </a:r>
            <a:endParaRPr lang="en-US" sz="2800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CC3F735F-9CAD-4BAD-B6DF-4AE02EE37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536" y="1575587"/>
            <a:ext cx="2752627" cy="333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F3DB61-6870-49B8-BD69-E84E07A0A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9009" y="1250574"/>
            <a:ext cx="1922044" cy="37267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242120-ADDE-4C62-8EFB-BB6E396EFEED}"/>
              </a:ext>
            </a:extLst>
          </p:cNvPr>
          <p:cNvSpPr txBox="1"/>
          <p:nvPr/>
        </p:nvSpPr>
        <p:spPr>
          <a:xfrm>
            <a:off x="1824053" y="5335571"/>
            <a:ext cx="1423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1899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123214-BA25-49A0-9078-4A61F99AF0A0}"/>
              </a:ext>
            </a:extLst>
          </p:cNvPr>
          <p:cNvSpPr txBox="1"/>
          <p:nvPr/>
        </p:nvSpPr>
        <p:spPr>
          <a:xfrm>
            <a:off x="5601094" y="5335571"/>
            <a:ext cx="1423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1973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659453-0944-4D92-BA89-00032EEF0EE5}"/>
              </a:ext>
            </a:extLst>
          </p:cNvPr>
          <p:cNvSpPr txBox="1"/>
          <p:nvPr/>
        </p:nvSpPr>
        <p:spPr>
          <a:xfrm rot="16200000">
            <a:off x="6421132" y="2942573"/>
            <a:ext cx="4458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Reardon, William A. (1973). The energy and resource conservation aspects of electric vehicle utilization for the City of Seattle. Richland, WA: Battelle Pacific Northwest Laboratories. pp. 28–29.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2BCF1B-0182-4C95-ADE6-AC53928238E5}"/>
              </a:ext>
            </a:extLst>
          </p:cNvPr>
          <p:cNvSpPr txBox="1"/>
          <p:nvPr/>
        </p:nvSpPr>
        <p:spPr>
          <a:xfrm rot="16200000">
            <a:off x="-1401578" y="3013014"/>
            <a:ext cx="4458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École des </a:t>
            </a:r>
            <a:r>
              <a:rPr lang="en-US" sz="1200" dirty="0" err="1"/>
              <a:t>ponts</a:t>
            </a:r>
            <a:r>
              <a:rPr lang="en-US" sz="1200" dirty="0"/>
              <a:t> </a:t>
            </a:r>
            <a:r>
              <a:rPr lang="en-US" sz="1200" dirty="0" err="1"/>
              <a:t>ParisTech</a:t>
            </a:r>
            <a:r>
              <a:rPr lang="en-US" sz="1200" dirty="0"/>
              <a:t> - Electric Vehicles and Mobility, Deployment of Charging Infrastructures (2018)</a:t>
            </a:r>
          </a:p>
        </p:txBody>
      </p:sp>
    </p:spTree>
    <p:extLst>
      <p:ext uri="{BB962C8B-B14F-4D97-AF65-F5344CB8AC3E}">
        <p14:creationId xmlns:p14="http://schemas.microsoft.com/office/powerpoint/2010/main" val="204221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6">
            <a:extLst>
              <a:ext uri="{FF2B5EF4-FFF2-40B4-BE49-F238E27FC236}">
                <a16:creationId xmlns:a16="http://schemas.microsoft.com/office/drawing/2014/main" id="{0F69C4B9-F853-471D-842B-3DBD38350ECC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78319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Variabilidad</a:t>
            </a:r>
            <a:r>
              <a:rPr lang="en-US" sz="2800" dirty="0"/>
              <a:t> de </a:t>
            </a:r>
            <a:r>
              <a:rPr lang="en-US" sz="2800" dirty="0" err="1"/>
              <a:t>costos</a:t>
            </a:r>
            <a:r>
              <a:rPr lang="en-US" sz="2800" dirty="0"/>
              <a:t> – </a:t>
            </a:r>
            <a:r>
              <a:rPr lang="en-US" sz="2800" dirty="0" err="1"/>
              <a:t>Necesidad</a:t>
            </a:r>
            <a:r>
              <a:rPr lang="en-US" sz="2800" dirty="0"/>
              <a:t> de </a:t>
            </a:r>
            <a:r>
              <a:rPr lang="en-US" sz="2800" dirty="0" err="1"/>
              <a:t>planificar</a:t>
            </a:r>
            <a:endParaRPr lang="en-US" sz="2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A95994-ADDE-4A4A-A3C3-276326F7F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96" y="1361328"/>
            <a:ext cx="5161541" cy="15630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F8391D-3B66-4C3A-9786-723A1EC0339B}"/>
              </a:ext>
            </a:extLst>
          </p:cNvPr>
          <p:cNvSpPr/>
          <p:nvPr/>
        </p:nvSpPr>
        <p:spPr>
          <a:xfrm>
            <a:off x="5886334" y="1611059"/>
            <a:ext cx="2507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/>
              <a:t>Guía de los 5 pasos - ASE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E57CCF-8876-4143-A126-7BF46707FEB7}"/>
              </a:ext>
            </a:extLst>
          </p:cNvPr>
          <p:cNvSpPr txBox="1"/>
          <p:nvPr/>
        </p:nvSpPr>
        <p:spPr>
          <a:xfrm>
            <a:off x="506027" y="3006333"/>
            <a:ext cx="772792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b="1" dirty="0"/>
              <a:t>OOCC</a:t>
            </a:r>
            <a:r>
              <a:rPr lang="es-CL" dirty="0"/>
              <a:t>: Obras civiles/eléctricas, tablero, canalizaciones, empalme, obras adicionales red eléctrica, parking, topes/</a:t>
            </a:r>
            <a:r>
              <a:rPr lang="es-CL" dirty="0" err="1"/>
              <a:t>bollards</a:t>
            </a:r>
            <a:r>
              <a:rPr lang="es-CL" dirty="0"/>
              <a:t>, entre otros.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b="1" dirty="0"/>
              <a:t>Gastos generales</a:t>
            </a:r>
            <a:r>
              <a:rPr lang="es-CL" dirty="0"/>
              <a:t>: </a:t>
            </a:r>
            <a:r>
              <a:rPr lang="es-CL" dirty="0" err="1"/>
              <a:t>Pre-factibilidad</a:t>
            </a:r>
            <a:r>
              <a:rPr lang="es-CL" dirty="0"/>
              <a:t>, ingeniería de detalles, sistema de pago, software, sistema de comunicaciones, gestión/supervisión, entre otros.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b="1" dirty="0"/>
              <a:t>Documentación</a:t>
            </a:r>
            <a:r>
              <a:rPr lang="es-CL" dirty="0"/>
              <a:t>: Permisos (BNUP, Obras/Tránsito, MOP, SERVIU), Factibilidad Distribuidora, Solicitud de Conexión a la red, TE-6 SEC. 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b="1" dirty="0"/>
              <a:t>Costos “blandos”: </a:t>
            </a:r>
            <a:r>
              <a:rPr lang="es-CL" dirty="0"/>
              <a:t>Coordinación entre organizaciones, contratos, tramitación de permisos, aprobación Concejo Municipal BNUP, retrasos conexión a la red, entre otros.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s-CL" dirty="0"/>
          </a:p>
          <a:p>
            <a:pPr lvl="0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A64F02-08B7-41AD-AC91-E718A157B944}"/>
              </a:ext>
            </a:extLst>
          </p:cNvPr>
          <p:cNvSpPr txBox="1"/>
          <p:nvPr/>
        </p:nvSpPr>
        <p:spPr>
          <a:xfrm rot="16200000">
            <a:off x="6722892" y="3290500"/>
            <a:ext cx="4131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RMI - Reducing EV charging infrastructure cost (2019)</a:t>
            </a:r>
          </a:p>
        </p:txBody>
      </p:sp>
    </p:spTree>
    <p:extLst>
      <p:ext uri="{BB962C8B-B14F-4D97-AF65-F5344CB8AC3E}">
        <p14:creationId xmlns:p14="http://schemas.microsoft.com/office/powerpoint/2010/main" val="4159814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5923DE8A-16BD-4215-8C79-5618CEB497EF}"/>
              </a:ext>
            </a:extLst>
          </p:cNvPr>
          <p:cNvSpPr txBox="1"/>
          <p:nvPr/>
        </p:nvSpPr>
        <p:spPr>
          <a:xfrm>
            <a:off x="665826" y="1775534"/>
            <a:ext cx="78123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CL" dirty="0"/>
              <a:t>Introducción</a:t>
            </a:r>
          </a:p>
          <a:p>
            <a:pPr marL="342900" indent="-342900">
              <a:buFont typeface="+mj-lt"/>
              <a:buAutoNum type="arabicPeriod"/>
            </a:pPr>
            <a:endParaRPr lang="es-CL" dirty="0"/>
          </a:p>
          <a:p>
            <a:pPr marL="342900" indent="-342900">
              <a:buFont typeface="+mj-lt"/>
              <a:buAutoNum type="arabicPeriod"/>
            </a:pPr>
            <a:r>
              <a:rPr lang="es-CL" dirty="0"/>
              <a:t>Situación Actual en Chile</a:t>
            </a:r>
          </a:p>
          <a:p>
            <a:pPr marL="342900" indent="-342900">
              <a:buFont typeface="+mj-lt"/>
              <a:buAutoNum type="arabicPeriod"/>
            </a:pPr>
            <a:endParaRPr lang="es-CL" dirty="0"/>
          </a:p>
          <a:p>
            <a:pPr marL="342900" indent="-342900">
              <a:buFont typeface="+mj-lt"/>
              <a:buAutoNum type="arabicPeriod"/>
            </a:pPr>
            <a:r>
              <a:rPr lang="es-CL" dirty="0"/>
              <a:t>Casos de éxito</a:t>
            </a:r>
          </a:p>
          <a:p>
            <a:pPr marL="342900" indent="-342900">
              <a:buFont typeface="+mj-lt"/>
              <a:buAutoNum type="arabicPeriod"/>
            </a:pPr>
            <a:endParaRPr lang="es-CL" dirty="0"/>
          </a:p>
          <a:p>
            <a:pPr marL="342900" indent="-342900">
              <a:buFont typeface="+mj-lt"/>
              <a:buAutoNum type="arabicPeriod"/>
            </a:pPr>
            <a:r>
              <a:rPr lang="es-CL" dirty="0"/>
              <a:t>Desafíos</a:t>
            </a:r>
          </a:p>
          <a:p>
            <a:pPr marL="342900" indent="-342900">
              <a:buFont typeface="+mj-lt"/>
              <a:buAutoNum type="arabicPeriod"/>
            </a:pPr>
            <a:endParaRPr lang="es-CL" dirty="0"/>
          </a:p>
          <a:p>
            <a:pPr marL="342900" indent="-342900">
              <a:buFont typeface="+mj-lt"/>
              <a:buAutoNum type="arabicPeriod"/>
            </a:pPr>
            <a:r>
              <a:rPr lang="es-CL" dirty="0"/>
              <a:t>Trabajo de la Agencia en la localización de infraestructura de carga</a:t>
            </a:r>
          </a:p>
        </p:txBody>
      </p:sp>
      <p:sp>
        <p:nvSpPr>
          <p:cNvPr id="28" name="Title 26">
            <a:extLst>
              <a:ext uri="{FF2B5EF4-FFF2-40B4-BE49-F238E27FC236}">
                <a16:creationId xmlns:a16="http://schemas.microsoft.com/office/drawing/2014/main" id="{0B66A26D-36B6-49A7-9804-75E81DAB736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457950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8152099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401992" y="541003"/>
            <a:ext cx="7398982" cy="495486"/>
          </a:xfrm>
        </p:spPr>
        <p:txBody>
          <a:bodyPr/>
          <a:lstStyle/>
          <a:p>
            <a:r>
              <a:rPr lang="en-US" sz="2800" dirty="0"/>
              <a:t>No </a:t>
            </a:r>
            <a:r>
              <a:rPr lang="en-US" sz="2800" dirty="0" err="1"/>
              <a:t>existe</a:t>
            </a:r>
            <a:r>
              <a:rPr lang="en-US" sz="2800" dirty="0"/>
              <a:t> una </a:t>
            </a:r>
            <a:r>
              <a:rPr lang="en-US" sz="2800" dirty="0" err="1"/>
              <a:t>manera</a:t>
            </a:r>
            <a:r>
              <a:rPr lang="en-US" sz="2800" dirty="0"/>
              <a:t> </a:t>
            </a:r>
            <a:r>
              <a:rPr lang="en-US" sz="2800" dirty="0" err="1"/>
              <a:t>única</a:t>
            </a:r>
            <a:r>
              <a:rPr lang="en-US" sz="2800" dirty="0"/>
              <a:t> de </a:t>
            </a:r>
            <a:r>
              <a:rPr lang="en-US" sz="2800" dirty="0" err="1"/>
              <a:t>diseñar</a:t>
            </a:r>
            <a:r>
              <a:rPr lang="en-US" sz="2800" dirty="0"/>
              <a:t> ICP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8B6280-B5F9-448F-ABA7-64480C5252F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343025" y="1531975"/>
            <a:ext cx="6457949" cy="47135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4CD84F-18AC-489D-A5CC-E72A1AAA758B}"/>
              </a:ext>
            </a:extLst>
          </p:cNvPr>
          <p:cNvSpPr txBox="1"/>
          <p:nvPr/>
        </p:nvSpPr>
        <p:spPr>
          <a:xfrm rot="16200000">
            <a:off x="6722892" y="3198167"/>
            <a:ext cx="4131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ICCT - Emerging best practices for electric vehicle charging infrastructure</a:t>
            </a:r>
            <a:r>
              <a:rPr lang="es-CL" sz="1200" dirty="0"/>
              <a:t> (2017) </a:t>
            </a:r>
          </a:p>
        </p:txBody>
      </p:sp>
    </p:spTree>
    <p:extLst>
      <p:ext uri="{BB962C8B-B14F-4D97-AF65-F5344CB8AC3E}">
        <p14:creationId xmlns:p14="http://schemas.microsoft.com/office/powerpoint/2010/main" val="8734236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32AE12-374E-4DF0-AA62-A917D1B90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933" y="2018660"/>
            <a:ext cx="5412134" cy="35707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0D2BF3B-B958-4638-98A7-64B3785A85DF}"/>
              </a:ext>
            </a:extLst>
          </p:cNvPr>
          <p:cNvSpPr/>
          <p:nvPr/>
        </p:nvSpPr>
        <p:spPr>
          <a:xfrm>
            <a:off x="5619891" y="2641527"/>
            <a:ext cx="1774287" cy="2876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7ECE7B53-CA93-4520-A79E-62BF0213B25E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7398982" cy="4954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Limitaciones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 carga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residencial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demandan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otros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tipos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carga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45ECFC-1F73-4438-95E1-95C1507201DB}"/>
              </a:ext>
            </a:extLst>
          </p:cNvPr>
          <p:cNvSpPr txBox="1"/>
          <p:nvPr/>
        </p:nvSpPr>
        <p:spPr>
          <a:xfrm rot="16200000">
            <a:off x="6722892" y="3290500"/>
            <a:ext cx="4131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/>
              <a:t> </a:t>
            </a:r>
            <a:r>
              <a:rPr lang="en-US" sz="1200" dirty="0"/>
              <a:t>Boston University - Melting the ICE (2019)</a:t>
            </a:r>
            <a:endParaRPr lang="es-CL" sz="1200" dirty="0"/>
          </a:p>
        </p:txBody>
      </p:sp>
    </p:spTree>
    <p:extLst>
      <p:ext uri="{BB962C8B-B14F-4D97-AF65-F5344CB8AC3E}">
        <p14:creationId xmlns:p14="http://schemas.microsoft.com/office/powerpoint/2010/main" val="428142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4CD84F-18AC-489D-A5CC-E72A1AAA758B}"/>
              </a:ext>
            </a:extLst>
          </p:cNvPr>
          <p:cNvSpPr txBox="1"/>
          <p:nvPr/>
        </p:nvSpPr>
        <p:spPr>
          <a:xfrm rot="16200000">
            <a:off x="6722892" y="3290500"/>
            <a:ext cx="4131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Boston University - Melting the ICE (2019)</a:t>
            </a:r>
            <a:endParaRPr lang="es-CL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F19CD1-5D01-46C8-981B-17341851F8C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447061" y="1713390"/>
            <a:ext cx="5595332" cy="4429959"/>
          </a:xfrm>
          <a:prstGeom prst="rect">
            <a:avLst/>
          </a:prstGeom>
        </p:spPr>
      </p:pic>
      <p:sp>
        <p:nvSpPr>
          <p:cNvPr id="8" name="Title 26">
            <a:extLst>
              <a:ext uri="{FF2B5EF4-FFF2-40B4-BE49-F238E27FC236}">
                <a16:creationId xmlns:a16="http://schemas.microsoft.com/office/drawing/2014/main" id="{1CCDC7E1-76A8-4BCF-9515-43CF3E6A778C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739898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/>
              <a:t>No </a:t>
            </a:r>
            <a:r>
              <a:rPr lang="en-US" sz="2800" dirty="0" err="1"/>
              <a:t>existe</a:t>
            </a:r>
            <a:r>
              <a:rPr lang="en-US" sz="2800" dirty="0"/>
              <a:t> una </a:t>
            </a:r>
            <a:r>
              <a:rPr lang="en-US" sz="2800" dirty="0" err="1"/>
              <a:t>manera</a:t>
            </a:r>
            <a:r>
              <a:rPr lang="en-US" sz="2800" dirty="0"/>
              <a:t> </a:t>
            </a:r>
            <a:r>
              <a:rPr lang="en-US" sz="2800" dirty="0" err="1"/>
              <a:t>única</a:t>
            </a:r>
            <a:r>
              <a:rPr lang="en-US" sz="2800" dirty="0"/>
              <a:t> de </a:t>
            </a:r>
            <a:r>
              <a:rPr lang="en-US" sz="2800" dirty="0" err="1"/>
              <a:t>diseñar</a:t>
            </a:r>
            <a:r>
              <a:rPr lang="en-US" sz="2800" dirty="0"/>
              <a:t> ICP. </a:t>
            </a:r>
            <a:r>
              <a:rPr lang="en-US" sz="2800" dirty="0" err="1"/>
              <a:t>Debemos</a:t>
            </a:r>
            <a:r>
              <a:rPr lang="en-US" sz="2800" dirty="0"/>
              <a:t> </a:t>
            </a:r>
            <a:r>
              <a:rPr lang="en-US" sz="2800" dirty="0" err="1"/>
              <a:t>construir</a:t>
            </a:r>
            <a:r>
              <a:rPr lang="en-US" sz="2800" dirty="0"/>
              <a:t> un </a:t>
            </a:r>
            <a:r>
              <a:rPr lang="en-US" sz="2800" dirty="0" err="1"/>
              <a:t>modelo</a:t>
            </a:r>
            <a:r>
              <a:rPr lang="en-US" sz="2800" dirty="0"/>
              <a:t> para Chile. </a:t>
            </a:r>
          </a:p>
        </p:txBody>
      </p:sp>
    </p:spTree>
    <p:extLst>
      <p:ext uri="{BB962C8B-B14F-4D97-AF65-F5344CB8AC3E}">
        <p14:creationId xmlns:p14="http://schemas.microsoft.com/office/powerpoint/2010/main" val="36356956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401992" y="541003"/>
            <a:ext cx="6457950" cy="495486"/>
          </a:xfrm>
        </p:spPr>
        <p:txBody>
          <a:bodyPr/>
          <a:lstStyle/>
          <a:p>
            <a:r>
              <a:rPr lang="es-CL" sz="2800" dirty="0"/>
              <a:t>Buenas prácticas para diseñar ICP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8CFB0C-BCED-4D24-A0AC-AAB95A90F394}"/>
              </a:ext>
            </a:extLst>
          </p:cNvPr>
          <p:cNvSpPr txBox="1"/>
          <p:nvPr/>
        </p:nvSpPr>
        <p:spPr>
          <a:xfrm>
            <a:off x="665825" y="1397674"/>
            <a:ext cx="78123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b="1" dirty="0"/>
              <a:t>ICP es la clave para impulsar el mercado de los Ves. </a:t>
            </a:r>
            <a:r>
              <a:rPr lang="es-CL" dirty="0"/>
              <a:t>Existe una fuerte correlación entre el número de estaciones de carga pública nivel 2 y nivel 3 y la cantidad de ventas de Ves (aunque el factor óptimo entre estaciones de carga por VE es incierto).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s-CL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b="1" dirty="0"/>
              <a:t>Los enfoques </a:t>
            </a:r>
            <a:r>
              <a:rPr lang="es-CL" b="1" dirty="0" err="1"/>
              <a:t>multi-actor</a:t>
            </a:r>
            <a:r>
              <a:rPr lang="es-CL" b="1" dirty="0"/>
              <a:t> y colaborativos (público-privado) son los modelos más exitosos</a:t>
            </a:r>
            <a:r>
              <a:rPr lang="es-CL" dirty="0"/>
              <a:t>. No necesariamente significa que el proyecto requiera inversión pública en infraestructura, pero se sí requiere un alto grado de coordinación y articulación desde el sector público.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s-CL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L" b="1" dirty="0"/>
              <a:t>La selección de la ubicaciones es clave para el éxito del proyecto</a:t>
            </a:r>
            <a:r>
              <a:rPr lang="es-CL" dirty="0"/>
              <a:t>. Una Buena planificación permite reducir los costos de instalación, permisos, riesgos, y </a:t>
            </a:r>
            <a:r>
              <a:rPr lang="es-CL" dirty="0" err="1"/>
              <a:t>maxímizar</a:t>
            </a:r>
            <a:r>
              <a:rPr lang="es-CL" dirty="0"/>
              <a:t> el factor de utilización de la estación de carga.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02633E-21FA-43A0-AE4F-05FAADCFE4CB}"/>
              </a:ext>
            </a:extLst>
          </p:cNvPr>
          <p:cNvSpPr txBox="1"/>
          <p:nvPr/>
        </p:nvSpPr>
        <p:spPr>
          <a:xfrm rot="16200000">
            <a:off x="6722892" y="3198167"/>
            <a:ext cx="4131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ICCT - Emerging best practices for electric vehicle charging infrastructure</a:t>
            </a:r>
            <a:r>
              <a:rPr lang="es-CL" sz="1200" dirty="0"/>
              <a:t> (2017) </a:t>
            </a:r>
          </a:p>
        </p:txBody>
      </p:sp>
    </p:spTree>
    <p:extLst>
      <p:ext uri="{BB962C8B-B14F-4D97-AF65-F5344CB8AC3E}">
        <p14:creationId xmlns:p14="http://schemas.microsoft.com/office/powerpoint/2010/main" val="25894906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&#10;&#10;&#10;&#10;Descripción generada automáticamente">
            <a:extLst>
              <a:ext uri="{FF2B5EF4-FFF2-40B4-BE49-F238E27FC236}">
                <a16:creationId xmlns:a16="http://schemas.microsoft.com/office/drawing/2014/main" id="{192B1E6E-0283-E44F-9CA2-6F1C3723B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35021"/>
            <a:ext cx="6858000" cy="51435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3987E8F-AE8A-A74F-93EC-86C7952FB1B7}"/>
              </a:ext>
            </a:extLst>
          </p:cNvPr>
          <p:cNvSpPr txBox="1"/>
          <p:nvPr/>
        </p:nvSpPr>
        <p:spPr>
          <a:xfrm>
            <a:off x="1452880" y="3262802"/>
            <a:ext cx="6309359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Localización</a:t>
            </a:r>
            <a:endParaRPr lang="en-US" sz="2700" b="1" dirty="0"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FDB5F18-CA66-9443-AF45-FB6590607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55" y="1654658"/>
            <a:ext cx="2105025" cy="75247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D1327F-C3D0-9746-BC7D-CFA9BCEB3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872879"/>
            <a:ext cx="6858000" cy="770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46160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>
            <a:extLst>
              <a:ext uri="{FF2B5EF4-FFF2-40B4-BE49-F238E27FC236}">
                <a16:creationId xmlns:a16="http://schemas.microsoft.com/office/drawing/2014/main" id="{0C29EC49-7FC5-490C-AE10-CBAE7817A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6562725" cy="682624"/>
          </a:xfrm>
        </p:spPr>
        <p:txBody>
          <a:bodyPr/>
          <a:lstStyle/>
          <a:p>
            <a:r>
              <a:rPr lang="es-CL" sz="2800" dirty="0">
                <a:latin typeface="Arial" panose="020B0604020202020204" pitchFamily="34" charset="0"/>
                <a:cs typeface="Arial" panose="020B0604020202020204" pitchFamily="34" charset="0"/>
              </a:rPr>
              <a:t>Actores relevantes con distintas necesidades/incentivos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1DCFFFF-260A-425C-8BE7-B573D5FF9F77}"/>
              </a:ext>
            </a:extLst>
          </p:cNvPr>
          <p:cNvGraphicFramePr/>
          <p:nvPr/>
        </p:nvGraphicFramePr>
        <p:xfrm>
          <a:off x="248477" y="1047751"/>
          <a:ext cx="8637105" cy="4985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154364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1ED8-60F3-4579-9551-2E5448A98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2800" dirty="0">
                <a:latin typeface="Arial" panose="020B0604020202020204" pitchFamily="34" charset="0"/>
                <a:cs typeface="Arial" panose="020B0604020202020204" pitchFamily="34" charset="0"/>
              </a:rPr>
              <a:t>Literatura para optimizar la ubicación de infraestructura de carga pública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A939FD-5624-41CB-BACD-3BAC39933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881" y="1825625"/>
            <a:ext cx="6922220" cy="37352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F2D3D1-10E5-470F-B441-591D9471B980}"/>
              </a:ext>
            </a:extLst>
          </p:cNvPr>
          <p:cNvSpPr txBox="1"/>
          <p:nvPr/>
        </p:nvSpPr>
        <p:spPr>
          <a:xfrm rot="16200000">
            <a:off x="6722892" y="3198167"/>
            <a:ext cx="4131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ICCT - Emerging best practices for electric vehicle charging infrastructure</a:t>
            </a:r>
            <a:r>
              <a:rPr lang="es-CL" sz="1200" dirty="0"/>
              <a:t> (2017) </a:t>
            </a:r>
          </a:p>
        </p:txBody>
      </p:sp>
    </p:spTree>
    <p:extLst>
      <p:ext uri="{BB962C8B-B14F-4D97-AF65-F5344CB8AC3E}">
        <p14:creationId xmlns:p14="http://schemas.microsoft.com/office/powerpoint/2010/main" val="4878030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06D887-4AFE-4894-BDFF-4D00BCB678CB}"/>
              </a:ext>
            </a:extLst>
          </p:cNvPr>
          <p:cNvSpPr txBox="1"/>
          <p:nvPr/>
        </p:nvSpPr>
        <p:spPr>
          <a:xfrm>
            <a:off x="844061" y="2026122"/>
            <a:ext cx="74558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L" sz="2000" dirty="0"/>
              <a:t>Problema de </a:t>
            </a:r>
            <a:r>
              <a:rPr lang="es-CL" sz="2000" b="1" dirty="0"/>
              <a:t>optimización tecno-económica </a:t>
            </a:r>
            <a:r>
              <a:rPr lang="es-CL" sz="2000" dirty="0"/>
              <a:t>(e.g. minimizar tiempo de espera en estaciones de carga al mínimo costo).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L" sz="2000" b="1" dirty="0"/>
              <a:t>Mirada holística </a:t>
            </a:r>
            <a:r>
              <a:rPr lang="es-CL" sz="2000" dirty="0"/>
              <a:t>que incorpora visión urbana, transporte, económica, técnica, conductual, entre otros.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F03027D-9F6B-4595-AB65-29ED5625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6562725" cy="682624"/>
          </a:xfrm>
        </p:spPr>
        <p:txBody>
          <a:bodyPr/>
          <a:lstStyle/>
          <a:p>
            <a:r>
              <a:rPr lang="es-CL" sz="2800" dirty="0">
                <a:latin typeface="Arial" panose="020B0604020202020204" pitchFamily="34" charset="0"/>
                <a:cs typeface="Arial" panose="020B0604020202020204" pitchFamily="34" charset="0"/>
              </a:rPr>
              <a:t>Enfoques para abordar el problema</a:t>
            </a:r>
          </a:p>
        </p:txBody>
      </p:sp>
    </p:spTree>
    <p:extLst>
      <p:ext uri="{BB962C8B-B14F-4D97-AF65-F5344CB8AC3E}">
        <p14:creationId xmlns:p14="http://schemas.microsoft.com/office/powerpoint/2010/main" val="2919545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81B7F83-4E76-409C-95AA-50F578645EB6}"/>
              </a:ext>
            </a:extLst>
          </p:cNvPr>
          <p:cNvSpPr/>
          <p:nvPr/>
        </p:nvSpPr>
        <p:spPr>
          <a:xfrm>
            <a:off x="1376114" y="760873"/>
            <a:ext cx="3768919" cy="3722740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3E87092-E745-4FB7-A05A-87338C0DD7A5}"/>
              </a:ext>
            </a:extLst>
          </p:cNvPr>
          <p:cNvSpPr/>
          <p:nvPr/>
        </p:nvSpPr>
        <p:spPr>
          <a:xfrm>
            <a:off x="4291453" y="760874"/>
            <a:ext cx="3768919" cy="3722740"/>
          </a:xfrm>
          <a:prstGeom prst="ellipse">
            <a:avLst/>
          </a:prstGeom>
          <a:solidFill>
            <a:schemeClr val="accent5">
              <a:alpha val="1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F8CF46E-08B8-4156-9CF4-E25998E50480}"/>
              </a:ext>
            </a:extLst>
          </p:cNvPr>
          <p:cNvSpPr/>
          <p:nvPr/>
        </p:nvSpPr>
        <p:spPr>
          <a:xfrm>
            <a:off x="2849370" y="2495964"/>
            <a:ext cx="3768919" cy="3722740"/>
          </a:xfrm>
          <a:prstGeom prst="ellipse">
            <a:avLst/>
          </a:prstGeom>
          <a:solidFill>
            <a:srgbClr val="FFC000">
              <a:alpha val="10000"/>
            </a:srgb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636FCC1-AE80-430F-9C37-C164441DD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212" y="78250"/>
            <a:ext cx="7921224" cy="682624"/>
          </a:xfrm>
        </p:spPr>
        <p:txBody>
          <a:bodyPr/>
          <a:lstStyle/>
          <a:p>
            <a:r>
              <a:rPr lang="es-CL" sz="2000" b="1" dirty="0">
                <a:latin typeface="Arial" panose="020B0604020202020204" pitchFamily="34" charset="0"/>
                <a:cs typeface="Arial" panose="020B0604020202020204" pitchFamily="34" charset="0"/>
              </a:rPr>
              <a:t>La infraestructura de carga es parte del ecosistema de la ciudad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7F1F5C-C768-4EAC-BFCE-BE781EA29E97}"/>
              </a:ext>
            </a:extLst>
          </p:cNvPr>
          <p:cNvSpPr txBox="1"/>
          <p:nvPr/>
        </p:nvSpPr>
        <p:spPr>
          <a:xfrm rot="16200000">
            <a:off x="6722892" y="3290500"/>
            <a:ext cx="4131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/>
              <a:t> Adaptado de: </a:t>
            </a:r>
            <a:r>
              <a:rPr lang="en-US" sz="1200" dirty="0"/>
              <a:t>Boston University - Melting the ICE (2019)</a:t>
            </a:r>
            <a:endParaRPr lang="es-CL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B79A8D-9069-44DD-9892-3E8DA83DD787}"/>
              </a:ext>
            </a:extLst>
          </p:cNvPr>
          <p:cNvSpPr txBox="1"/>
          <p:nvPr/>
        </p:nvSpPr>
        <p:spPr>
          <a:xfrm>
            <a:off x="1644396" y="1368372"/>
            <a:ext cx="253042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/>
              <a:t>Política pública e Infraestructura </a:t>
            </a:r>
            <a:r>
              <a:rPr lang="es-CL" sz="1400" dirty="0"/>
              <a:t>(características urbanas, visión estatal, accesibilidad, transporte público, vías, redes de distribución, etc.)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D9E347-83EF-4699-BEC5-EAD29D44AE38}"/>
              </a:ext>
            </a:extLst>
          </p:cNvPr>
          <p:cNvSpPr txBox="1"/>
          <p:nvPr/>
        </p:nvSpPr>
        <p:spPr>
          <a:xfrm>
            <a:off x="5039591" y="1368372"/>
            <a:ext cx="26289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/>
              <a:t>Estilo de vida y conducta de las personas</a:t>
            </a:r>
            <a:endParaRPr lang="es-CL" sz="1400" b="1" dirty="0"/>
          </a:p>
          <a:p>
            <a:pPr algn="ctr"/>
            <a:r>
              <a:rPr lang="es-CL" sz="1400" dirty="0"/>
              <a:t>(cultura, actividades, viajes, cargas, adopción de VE, toma de decisiones, etc.)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099AD7-2C19-4D6B-AF60-9C56DFECA259}"/>
              </a:ext>
            </a:extLst>
          </p:cNvPr>
          <p:cNvSpPr txBox="1"/>
          <p:nvPr/>
        </p:nvSpPr>
        <p:spPr>
          <a:xfrm>
            <a:off x="4368297" y="2608683"/>
            <a:ext cx="696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/>
              <a:t>ICP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29D0CC-8ED9-4D82-96ED-EFC06B8EEEAE}"/>
              </a:ext>
            </a:extLst>
          </p:cNvPr>
          <p:cNvSpPr txBox="1"/>
          <p:nvPr/>
        </p:nvSpPr>
        <p:spPr>
          <a:xfrm>
            <a:off x="3377045" y="4273500"/>
            <a:ext cx="273400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/>
              <a:t>Sector privado</a:t>
            </a:r>
          </a:p>
          <a:p>
            <a:pPr algn="ctr"/>
            <a:r>
              <a:rPr lang="es-CL" sz="1400" dirty="0"/>
              <a:t>(proveedores de carga, fabricantes de VE, distribuidores, estacionamientos, sector servicios, oficinas, mercado laboral, etc.)</a:t>
            </a:r>
          </a:p>
        </p:txBody>
      </p:sp>
    </p:spTree>
    <p:extLst>
      <p:ext uri="{BB962C8B-B14F-4D97-AF65-F5344CB8AC3E}">
        <p14:creationId xmlns:p14="http://schemas.microsoft.com/office/powerpoint/2010/main" val="33161379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BB5C150-552E-4CFD-8E70-8523CC4C2AED}"/>
              </a:ext>
            </a:extLst>
          </p:cNvPr>
          <p:cNvSpPr txBox="1">
            <a:spLocks/>
          </p:cNvSpPr>
          <p:nvPr/>
        </p:nvSpPr>
        <p:spPr>
          <a:xfrm>
            <a:off x="628650" y="365127"/>
            <a:ext cx="6562725" cy="6826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L" sz="2800" dirty="0"/>
              <a:t>La decisión depende de varias capas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232892DB-4297-439A-A570-0FF2803176CE}"/>
              </a:ext>
            </a:extLst>
          </p:cNvPr>
          <p:cNvGraphicFramePr/>
          <p:nvPr/>
        </p:nvGraphicFramePr>
        <p:xfrm>
          <a:off x="323021" y="1331844"/>
          <a:ext cx="8656982" cy="4532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1447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 descr="Imagen que contiene bicicleta, exterior, edificio, suelo&#10;&#10;&#10;&#10;Descripción generada automáticamente">
            <a:extLst>
              <a:ext uri="{FF2B5EF4-FFF2-40B4-BE49-F238E27FC236}">
                <a16:creationId xmlns:a16="http://schemas.microsoft.com/office/drawing/2014/main" id="{7A0DE984-49F2-F347-A0EE-6B25087823E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/>
          <a:srcRect l="36232" t="-9" r="13006" b="9"/>
          <a:stretch/>
        </p:blipFill>
        <p:spPr>
          <a:xfrm>
            <a:off x="-269901" y="930882"/>
            <a:ext cx="3705713" cy="4872629"/>
          </a:xfrm>
          <a:pattFill prst="pct20"/>
        </p:spPr>
      </p:pic>
      <p:sp>
        <p:nvSpPr>
          <p:cNvPr id="8" name="AutoShape 2">
            <a:extLst>
              <a:ext uri="{FF2B5EF4-FFF2-40B4-BE49-F238E27FC236}">
                <a16:creationId xmlns:a16="http://schemas.microsoft.com/office/drawing/2014/main" id="{CDA1906B-9074-2548-879A-F53FA8844634}"/>
              </a:ext>
            </a:extLst>
          </p:cNvPr>
          <p:cNvSpPr>
            <a:spLocks/>
          </p:cNvSpPr>
          <p:nvPr/>
        </p:nvSpPr>
        <p:spPr bwMode="auto">
          <a:xfrm>
            <a:off x="1149916" y="2123068"/>
            <a:ext cx="2412464" cy="2611863"/>
          </a:xfrm>
          <a:custGeom>
            <a:avLst/>
            <a:gdLst/>
            <a:ahLst/>
            <a:cxnLst/>
            <a:rect l="0" t="0" r="r" b="b"/>
            <a:pathLst>
              <a:path w="21600" h="21251">
                <a:moveTo>
                  <a:pt x="0" y="7472"/>
                </a:moveTo>
                <a:cubicBezTo>
                  <a:pt x="0" y="6079"/>
                  <a:pt x="1085" y="4368"/>
                  <a:pt x="2412" y="3670"/>
                </a:cubicBezTo>
                <a:lnTo>
                  <a:pt x="8389" y="523"/>
                </a:lnTo>
                <a:cubicBezTo>
                  <a:pt x="9715" y="-175"/>
                  <a:pt x="11885" y="-175"/>
                  <a:pt x="13211" y="523"/>
                </a:cubicBezTo>
                <a:lnTo>
                  <a:pt x="19188" y="3670"/>
                </a:lnTo>
                <a:cubicBezTo>
                  <a:pt x="20515" y="4368"/>
                  <a:pt x="21600" y="6079"/>
                  <a:pt x="21600" y="7472"/>
                </a:cubicBezTo>
                <a:lnTo>
                  <a:pt x="21600" y="13778"/>
                </a:lnTo>
                <a:cubicBezTo>
                  <a:pt x="21600" y="15171"/>
                  <a:pt x="20515" y="16882"/>
                  <a:pt x="19188" y="17580"/>
                </a:cubicBezTo>
                <a:lnTo>
                  <a:pt x="13211" y="20727"/>
                </a:lnTo>
                <a:cubicBezTo>
                  <a:pt x="11885" y="21425"/>
                  <a:pt x="9715" y="21425"/>
                  <a:pt x="8389" y="20727"/>
                </a:cubicBezTo>
                <a:lnTo>
                  <a:pt x="2412" y="17580"/>
                </a:lnTo>
                <a:cubicBezTo>
                  <a:pt x="1085" y="16882"/>
                  <a:pt x="0" y="15171"/>
                  <a:pt x="0" y="13778"/>
                </a:cubicBezTo>
                <a:lnTo>
                  <a:pt x="0" y="7472"/>
                </a:lnTo>
                <a:close/>
                <a:moveTo>
                  <a:pt x="0" y="7472"/>
                </a:moveTo>
              </a:path>
            </a:pathLst>
          </a:custGeom>
          <a:solidFill>
            <a:schemeClr val="tx1">
              <a:alpha val="69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13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6189" y="2819601"/>
            <a:ext cx="2010640" cy="1218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300" b="1" err="1">
                <a:solidFill>
                  <a:schemeClr val="bg1"/>
                </a:solidFill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Somos</a:t>
            </a:r>
            <a:endParaRPr lang="en-US" sz="3300" b="1">
              <a:solidFill>
                <a:schemeClr val="bg1"/>
              </a:solidFill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3300" b="1">
                <a:solidFill>
                  <a:schemeClr val="bg1"/>
                </a:solidFill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La </a:t>
            </a:r>
            <a:r>
              <a:rPr lang="en-US" sz="3300" b="1" err="1">
                <a:solidFill>
                  <a:schemeClr val="bg1"/>
                </a:solidFill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nueva</a:t>
            </a:r>
            <a:endParaRPr lang="en-US" sz="3300" b="1">
              <a:solidFill>
                <a:schemeClr val="bg1"/>
              </a:solidFill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3300" b="1" err="1">
                <a:solidFill>
                  <a:schemeClr val="bg1"/>
                </a:solidFill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Agencia</a:t>
            </a:r>
            <a:endParaRPr lang="en-US" sz="3300" b="1">
              <a:solidFill>
                <a:schemeClr val="bg1"/>
              </a:solidFill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3704" y="4068210"/>
            <a:ext cx="3540015" cy="730393"/>
          </a:xfrm>
          <a:prstGeom prst="rect">
            <a:avLst/>
          </a:prstGeom>
          <a:noFill/>
        </p:spPr>
        <p:txBody>
          <a:bodyPr wrap="square" lIns="0" tIns="0" rIns="6858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100" dirty="0">
                <a:solidFill>
                  <a:schemeClr val="tx1">
                    <a:alpha val="60000"/>
                  </a:schemeClr>
                </a:solidFill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Somos una fundación sin fines de lucro, creada con el fin de articular iniciativas público-privadas en materia de sostenibilidad energética.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2ECEC3F-6686-B140-8C74-CED6D4377F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165" y="2414936"/>
            <a:ext cx="5031003" cy="901460"/>
          </a:xfrm>
          <a:prstGeom prst="rect">
            <a:avLst/>
          </a:prstGeom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BE05B359-4BFC-9948-B099-9E4400420801}"/>
              </a:ext>
            </a:extLst>
          </p:cNvPr>
          <p:cNvSpPr txBox="1"/>
          <p:nvPr/>
        </p:nvSpPr>
        <p:spPr>
          <a:xfrm>
            <a:off x="3930333" y="3397209"/>
            <a:ext cx="601908" cy="309124"/>
          </a:xfrm>
          <a:prstGeom prst="rect">
            <a:avLst/>
          </a:prstGeom>
          <a:noFill/>
        </p:spPr>
        <p:txBody>
          <a:bodyPr wrap="square" lIns="0" tIns="0" rIns="6858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500" b="1">
                <a:solidFill>
                  <a:schemeClr val="tx1">
                    <a:alpha val="60000"/>
                  </a:schemeClr>
                </a:solidFill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2015</a:t>
            </a: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9CD95827-9074-264C-BF46-253AFE7EFA2D}"/>
              </a:ext>
            </a:extLst>
          </p:cNvPr>
          <p:cNvSpPr txBox="1"/>
          <p:nvPr/>
        </p:nvSpPr>
        <p:spPr>
          <a:xfrm>
            <a:off x="5742758" y="3397209"/>
            <a:ext cx="601908" cy="309124"/>
          </a:xfrm>
          <a:prstGeom prst="rect">
            <a:avLst/>
          </a:prstGeom>
          <a:noFill/>
        </p:spPr>
        <p:txBody>
          <a:bodyPr wrap="square" lIns="0" tIns="0" rIns="6858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500" b="1">
                <a:solidFill>
                  <a:schemeClr val="tx1">
                    <a:alpha val="60000"/>
                  </a:schemeClr>
                </a:solidFill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2010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E2ABD8DE-C817-C84F-9187-03717486C6FF}"/>
              </a:ext>
            </a:extLst>
          </p:cNvPr>
          <p:cNvSpPr txBox="1"/>
          <p:nvPr/>
        </p:nvSpPr>
        <p:spPr>
          <a:xfrm>
            <a:off x="7880464" y="3397209"/>
            <a:ext cx="601908" cy="309124"/>
          </a:xfrm>
          <a:prstGeom prst="rect">
            <a:avLst/>
          </a:prstGeom>
          <a:noFill/>
        </p:spPr>
        <p:txBody>
          <a:bodyPr wrap="square" lIns="0" tIns="0" rIns="6858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500" b="1">
                <a:solidFill>
                  <a:schemeClr val="tx1">
                    <a:alpha val="60000"/>
                  </a:schemeClr>
                </a:solidFill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2018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F5AEAC-1D60-4F52-9E96-F4DD1397AEB2}"/>
              </a:ext>
            </a:extLst>
          </p:cNvPr>
          <p:cNvSpPr txBox="1"/>
          <p:nvPr/>
        </p:nvSpPr>
        <p:spPr>
          <a:xfrm>
            <a:off x="3077737" y="5434179"/>
            <a:ext cx="4337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>
                <a:hlinkClick r:id="rId4"/>
              </a:rPr>
              <a:t>https://www.agenciase.org/</a:t>
            </a:r>
            <a:endParaRPr lang="es-CL" sz="2800" dirty="0"/>
          </a:p>
        </p:txBody>
      </p:sp>
    </p:spTree>
    <p:extLst>
      <p:ext uri="{BB962C8B-B14F-4D97-AF65-F5344CB8AC3E}">
        <p14:creationId xmlns:p14="http://schemas.microsoft.com/office/powerpoint/2010/main" val="19748064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67542C4-4319-4461-A754-14F1D3D2EAF6}"/>
              </a:ext>
            </a:extLst>
          </p:cNvPr>
          <p:cNvSpPr txBox="1">
            <a:spLocks/>
          </p:cNvSpPr>
          <p:nvPr/>
        </p:nvSpPr>
        <p:spPr>
          <a:xfrm>
            <a:off x="628650" y="365127"/>
            <a:ext cx="6562725" cy="6826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L" sz="2800" dirty="0"/>
              <a:t>Complejidad de utilizar varios criterios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61D1D0-5681-493A-9327-CC45697A6C69}"/>
              </a:ext>
            </a:extLst>
          </p:cNvPr>
          <p:cNvSpPr txBox="1"/>
          <p:nvPr/>
        </p:nvSpPr>
        <p:spPr>
          <a:xfrm>
            <a:off x="844061" y="1857159"/>
            <a:ext cx="745587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L" sz="2000" dirty="0"/>
              <a:t>No toda la información está disponible y/o no es de buena calidad.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L" sz="2000" dirty="0"/>
              <a:t>Incertidumbre sobre proyecciones futuras.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L" sz="2000" dirty="0"/>
              <a:t>Definir algoritmo de decisión: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L" sz="2000" dirty="0"/>
              <a:t>Definir pesos.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L" sz="2000" dirty="0"/>
              <a:t>Combinar criterios en una medida común v/s criterios no substituibles (e.g. urbano-económico-social).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L" sz="2000" dirty="0"/>
              <a:t>Decisión económica de tomar (“barata”).</a:t>
            </a:r>
          </a:p>
        </p:txBody>
      </p:sp>
    </p:spTree>
    <p:extLst>
      <p:ext uri="{BB962C8B-B14F-4D97-AF65-F5344CB8AC3E}">
        <p14:creationId xmlns:p14="http://schemas.microsoft.com/office/powerpoint/2010/main" val="13162686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&#10;&#10;&#10;&#10;Descripción generada automáticamente">
            <a:extLst>
              <a:ext uri="{FF2B5EF4-FFF2-40B4-BE49-F238E27FC236}">
                <a16:creationId xmlns:a16="http://schemas.microsoft.com/office/drawing/2014/main" id="{192B1E6E-0283-E44F-9CA2-6F1C3723B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935021"/>
            <a:ext cx="6858000" cy="51435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3987E8F-AE8A-A74F-93EC-86C7952FB1B7}"/>
              </a:ext>
            </a:extLst>
          </p:cNvPr>
          <p:cNvSpPr txBox="1"/>
          <p:nvPr/>
        </p:nvSpPr>
        <p:spPr>
          <a:xfrm>
            <a:off x="1452880" y="3262802"/>
            <a:ext cx="6309359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Lo estamos abordando paso a paso</a:t>
            </a:r>
            <a:endParaRPr lang="en-US" sz="2700" b="1" dirty="0"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FDB5F18-CA66-9443-AF45-FB6590607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955" y="1654658"/>
            <a:ext cx="2105025" cy="75247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D1327F-C3D0-9746-BC7D-CFA9BCEB3A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1872879"/>
            <a:ext cx="6858000" cy="770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08344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5923DE8A-16BD-4215-8C79-5618CEB497EF}"/>
              </a:ext>
            </a:extLst>
          </p:cNvPr>
          <p:cNvSpPr txBox="1"/>
          <p:nvPr/>
        </p:nvSpPr>
        <p:spPr>
          <a:xfrm>
            <a:off x="665826" y="1775534"/>
            <a:ext cx="696742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/>
              <a:t>Estudio para identificar ubicaciones en cuatro ciudades de Chile (foco en opinión municipios, </a:t>
            </a:r>
            <a:r>
              <a:rPr lang="es-MX" sz="2000" dirty="0" err="1"/>
              <a:t>GOREs</a:t>
            </a:r>
            <a:r>
              <a:rPr lang="es-MX" sz="2000" dirty="0"/>
              <a:t>, y </a:t>
            </a:r>
            <a:r>
              <a:rPr lang="es-MX" sz="2000" dirty="0" err="1"/>
              <a:t>SEREMIAs</a:t>
            </a:r>
            <a:r>
              <a:rPr lang="es-MX" sz="2000" dirty="0"/>
              <a:t>, luego visitas a terreno para revisar factibilidad tecno-económica).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sz="2000" dirty="0"/>
              <a:t>Sistematización y visualización de “capas” para zonas urbanas de Chile.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sz="2000" dirty="0"/>
              <a:t>Explorar indicadores para la toma de decisiones.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sz="2000" dirty="0"/>
              <a:t>Estudio y análisis de costos en el mercado chileno.</a:t>
            </a:r>
            <a:endParaRPr lang="es-MX" sz="2000" dirty="0"/>
          </a:p>
          <a:p>
            <a:pPr marL="342900" indent="-342900">
              <a:buFont typeface="+mj-lt"/>
              <a:buAutoNum type="arabicPeriod"/>
            </a:pPr>
            <a:endParaRPr lang="es-CL" dirty="0"/>
          </a:p>
        </p:txBody>
      </p:sp>
      <p:sp>
        <p:nvSpPr>
          <p:cNvPr id="28" name="Title 26">
            <a:extLst>
              <a:ext uri="{FF2B5EF4-FFF2-40B4-BE49-F238E27FC236}">
                <a16:creationId xmlns:a16="http://schemas.microsoft.com/office/drawing/2014/main" id="{0B66A26D-36B6-49A7-9804-75E81DAB736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457950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L" sz="2800" dirty="0"/>
              <a:t>En qué estamos trabajando</a:t>
            </a:r>
            <a:endParaRPr lang="en-US" sz="2800" dirty="0"/>
          </a:p>
        </p:txBody>
      </p:sp>
      <p:sp>
        <p:nvSpPr>
          <p:cNvPr id="3" name="Arrow: Up-Down 2">
            <a:extLst>
              <a:ext uri="{FF2B5EF4-FFF2-40B4-BE49-F238E27FC236}">
                <a16:creationId xmlns:a16="http://schemas.microsoft.com/office/drawing/2014/main" id="{455B8F89-B5B7-4C56-A4B7-C40B2BC365E5}"/>
              </a:ext>
            </a:extLst>
          </p:cNvPr>
          <p:cNvSpPr/>
          <p:nvPr/>
        </p:nvSpPr>
        <p:spPr>
          <a:xfrm>
            <a:off x="7921680" y="1520687"/>
            <a:ext cx="695546" cy="397565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CL" dirty="0"/>
              <a:t>Se retroalimentan</a:t>
            </a:r>
          </a:p>
        </p:txBody>
      </p:sp>
    </p:spTree>
    <p:extLst>
      <p:ext uri="{BB962C8B-B14F-4D97-AF65-F5344CB8AC3E}">
        <p14:creationId xmlns:p14="http://schemas.microsoft.com/office/powerpoint/2010/main" val="2766658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&#10;&#10;&#10;&#10;Descripción generada automáticamente">
            <a:extLst>
              <a:ext uri="{FF2B5EF4-FFF2-40B4-BE49-F238E27FC236}">
                <a16:creationId xmlns:a16="http://schemas.microsoft.com/office/drawing/2014/main" id="{192B1E6E-0283-E44F-9CA2-6F1C3723B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35021"/>
            <a:ext cx="6858000" cy="51435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3987E8F-AE8A-A74F-93EC-86C7952FB1B7}"/>
              </a:ext>
            </a:extLst>
          </p:cNvPr>
          <p:cNvSpPr txBox="1"/>
          <p:nvPr/>
        </p:nvSpPr>
        <p:spPr>
          <a:xfrm>
            <a:off x="1677971" y="3262802"/>
            <a:ext cx="5693790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Electromovilidad en Chile: Casos de éxito y desafíos</a:t>
            </a:r>
            <a:endParaRPr lang="en-US" sz="2700" b="1" dirty="0"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FDB5F18-CA66-9443-AF45-FB6590607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55" y="1654658"/>
            <a:ext cx="2105025" cy="75247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D1327F-C3D0-9746-BC7D-CFA9BCEB3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872879"/>
            <a:ext cx="6858000" cy="770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443866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DEA3DEC-2802-4F21-9CAF-C829CC590884}"/>
              </a:ext>
            </a:extLst>
          </p:cNvPr>
          <p:cNvSpPr/>
          <p:nvPr/>
        </p:nvSpPr>
        <p:spPr>
          <a:xfrm>
            <a:off x="-89210" y="5201557"/>
            <a:ext cx="9333571" cy="1656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E0CF204-932B-0B48-9A41-C736D1A7EE0A}"/>
              </a:ext>
            </a:extLst>
          </p:cNvPr>
          <p:cNvGrpSpPr/>
          <p:nvPr/>
        </p:nvGrpSpPr>
        <p:grpSpPr>
          <a:xfrm>
            <a:off x="879641" y="1796912"/>
            <a:ext cx="7854063" cy="4635436"/>
            <a:chOff x="661999" y="2068403"/>
            <a:chExt cx="8508568" cy="502172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EA3F54B-9CB2-9E4B-A355-590F84FD98B7}"/>
                </a:ext>
              </a:extLst>
            </p:cNvPr>
            <p:cNvSpPr txBox="1"/>
            <p:nvPr/>
          </p:nvSpPr>
          <p:spPr>
            <a:xfrm>
              <a:off x="661999" y="2068403"/>
              <a:ext cx="3847248" cy="5021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s-BO" sz="738" b="1" dirty="0">
                  <a:latin typeface="Arial" panose="020B0604020202020204" pitchFamily="34" charset="0"/>
                  <a:cs typeface="Arial" panose="020B0604020202020204" pitchFamily="34" charset="0"/>
                </a:rPr>
                <a:t>Ministerio de Energías</a:t>
              </a:r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Calle Potosí esquina calle Ayacucho S/N, zona Central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Teléfono: 2188800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www.minenergias.gob.bo</a:t>
              </a:r>
            </a:p>
            <a:p>
              <a:pPr>
                <a:lnSpc>
                  <a:spcPct val="150000"/>
                </a:lnSpc>
              </a:pPr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r>
                <a:rPr lang="es-BO" sz="738" b="1" dirty="0">
                  <a:latin typeface="Arial" panose="020B0604020202020204" pitchFamily="34" charset="0"/>
                  <a:cs typeface="Arial" panose="020B0604020202020204" pitchFamily="34" charset="0"/>
                </a:rPr>
                <a:t>Viceministerio de Electricidad y Energías Alternativas</a:t>
              </a:r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Edificio Ex BBA, Av. Camacho Nº 1413 Esq. calle Loayza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Teléfono: 2188800</a:t>
              </a:r>
            </a:p>
            <a:p>
              <a:pPr>
                <a:lnSpc>
                  <a:spcPct val="150000"/>
                </a:lnSpc>
              </a:pPr>
              <a:endParaRPr lang="es-BO" sz="738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738" b="1" dirty="0">
                  <a:latin typeface="Arial" panose="020B0604020202020204" pitchFamily="34" charset="0"/>
                  <a:cs typeface="Arial" panose="020B0604020202020204" pitchFamily="34" charset="0"/>
                </a:rPr>
                <a:t>Cooperación Alemana al Desarrollo con Bolivia</a:t>
              </a:r>
            </a:p>
            <a:p>
              <a:pPr>
                <a:lnSpc>
                  <a:spcPct val="150000"/>
                </a:lnSpc>
              </a:pPr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Oficina de la Cooperación Alemana al Desarrollo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Deutsche Gesellschaft für Internationale Zusammenarbeit (GIZ) GmbH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Av. Julio C. Patiño Nº 1178, entre calles 17 y 18, Calacoto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Casilla 11400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La Paz, Bolivia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Oficina del Programa de Energías Renovables (PEERR)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Av. Sánchez Bustamante Nº 504 entre calles 11 y 12 de Calacoto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La Paz, Bolivia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T +591 (2) 2119499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F +591 (2) 2119499, int. </a:t>
              </a:r>
              <a:r>
                <a:rPr lang="es-BO" sz="738">
                  <a:latin typeface="Arial" panose="020B0604020202020204" pitchFamily="34" charset="0"/>
                  <a:cs typeface="Arial" panose="020B0604020202020204" pitchFamily="34" charset="0"/>
                </a:rPr>
                <a:t>110</a:t>
              </a:r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E johannes.kissel@giz.de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I  www.giz.de</a:t>
              </a:r>
            </a:p>
            <a:p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19D5FD-7576-F247-AC0C-76A2C506B567}"/>
                </a:ext>
              </a:extLst>
            </p:cNvPr>
            <p:cNvSpPr txBox="1"/>
            <p:nvPr/>
          </p:nvSpPr>
          <p:spPr>
            <a:xfrm>
              <a:off x="4798276" y="4160928"/>
              <a:ext cx="4372291" cy="1938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BO" sz="738" b="1" dirty="0">
                  <a:latin typeface="Arial" panose="020B0604020202020204" pitchFamily="34" charset="0"/>
                  <a:cs typeface="Arial" panose="020B0604020202020204" pitchFamily="34" charset="0"/>
                </a:rPr>
                <a:t>Ministerio Federal de Cooperación Económica y Desarrollo (BMZ)</a:t>
              </a:r>
            </a:p>
            <a:p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BMZ Bonn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Dahlmannstraße 4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53113 Bonn, Germany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T +49 (0) 228 99 535 -0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F +49 (0) 228 99 535-3500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poststella@bmz.bund.de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www.bmz.de </a:t>
              </a:r>
            </a:p>
            <a:p>
              <a:endParaRPr lang="es-BO" sz="969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s-BO" sz="83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5A8CCE1-6F0C-C941-B5C4-2FCBF2892B89}"/>
                </a:ext>
              </a:extLst>
            </p:cNvPr>
            <p:cNvSpPr txBox="1"/>
            <p:nvPr/>
          </p:nvSpPr>
          <p:spPr>
            <a:xfrm>
              <a:off x="6720961" y="4426385"/>
              <a:ext cx="1932877" cy="1284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BMZ Berlín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Stresemannstraße 94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10963 Berlin, Germany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T +49 (0) 30 18 535 – 0</a:t>
              </a:r>
            </a:p>
            <a:p>
              <a:pPr>
                <a:lnSpc>
                  <a:spcPct val="150000"/>
                </a:lnSpc>
              </a:pPr>
              <a:r>
                <a:rPr lang="es-BO" sz="738" dirty="0">
                  <a:latin typeface="Arial" panose="020B0604020202020204" pitchFamily="34" charset="0"/>
                  <a:cs typeface="Arial" panose="020B0604020202020204" pitchFamily="34" charset="0"/>
                </a:rPr>
                <a:t>F +49 (0) 30 18 535-2501 </a:t>
              </a:r>
            </a:p>
            <a:p>
              <a:endParaRPr lang="es-BO" sz="83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s-BO" sz="738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F7F0E20-CD73-2D4D-A2AD-B3733DE237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301" y="561559"/>
            <a:ext cx="3048000" cy="97301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0B1DC47-DE04-C54E-B46A-CE46892A8C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5007" y="418287"/>
            <a:ext cx="1342013" cy="118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067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000" dirty="0"/>
              <a:t>Alineamiento con objetivos de la política pública:</a:t>
            </a:r>
          </a:p>
          <a:p>
            <a:pPr algn="just"/>
            <a:endParaRPr lang="es-MX" sz="2000" dirty="0"/>
          </a:p>
          <a:p>
            <a:pPr marL="685800" lvl="2" algn="just">
              <a:spcBef>
                <a:spcPts val="1000"/>
              </a:spcBef>
            </a:pPr>
            <a:r>
              <a:rPr lang="es-MX" dirty="0"/>
              <a:t>Mitigación del cambio climático.</a:t>
            </a:r>
          </a:p>
          <a:p>
            <a:pPr marL="685800" lvl="2" algn="just">
              <a:spcBef>
                <a:spcPts val="1000"/>
              </a:spcBef>
            </a:pPr>
            <a:r>
              <a:rPr lang="es-MX" dirty="0"/>
              <a:t>Disminución de la contaminación local (aire y ruido) en ciudades.</a:t>
            </a:r>
          </a:p>
          <a:p>
            <a:pPr marL="685800" lvl="2" algn="just">
              <a:spcBef>
                <a:spcPts val="1000"/>
              </a:spcBef>
            </a:pPr>
            <a:r>
              <a:rPr lang="es-MX" dirty="0"/>
              <a:t>Menores costos de transporte y mayor competitividad.</a:t>
            </a:r>
          </a:p>
          <a:p>
            <a:pPr marL="685800" lvl="2" algn="just">
              <a:spcBef>
                <a:spcPts val="1000"/>
              </a:spcBef>
            </a:pPr>
            <a:r>
              <a:rPr lang="es-MX" dirty="0"/>
              <a:t>Ciudades inteligentes.</a:t>
            </a:r>
          </a:p>
          <a:p>
            <a:pPr marL="685800" lvl="2" algn="just">
              <a:spcBef>
                <a:spcPts val="1000"/>
              </a:spcBef>
            </a:pPr>
            <a:r>
              <a:rPr lang="es-MX" dirty="0"/>
              <a:t>Independencia energética.</a:t>
            </a:r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/>
              <a:t>¿Por </a:t>
            </a:r>
            <a:r>
              <a:rPr lang="en-US" sz="2800" dirty="0" err="1"/>
              <a:t>qué</a:t>
            </a:r>
            <a:r>
              <a:rPr lang="en-US" sz="2800" dirty="0"/>
              <a:t> </a:t>
            </a:r>
            <a:r>
              <a:rPr lang="en-US" sz="2800" dirty="0" err="1"/>
              <a:t>promover</a:t>
            </a:r>
            <a:r>
              <a:rPr lang="en-US" sz="2800" dirty="0"/>
              <a:t> la electromovilidad?</a:t>
            </a:r>
          </a:p>
        </p:txBody>
      </p:sp>
    </p:spTree>
    <p:extLst>
      <p:ext uri="{BB962C8B-B14F-4D97-AF65-F5344CB8AC3E}">
        <p14:creationId xmlns:p14="http://schemas.microsoft.com/office/powerpoint/2010/main" val="4021086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&#10;&#10;&#10;&#10;Descripción generada automáticamente">
            <a:extLst>
              <a:ext uri="{FF2B5EF4-FFF2-40B4-BE49-F238E27FC236}">
                <a16:creationId xmlns:a16="http://schemas.microsoft.com/office/drawing/2014/main" id="{192B1E6E-0283-E44F-9CA2-6F1C3723B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35021"/>
            <a:ext cx="6858000" cy="51435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3987E8F-AE8A-A74F-93EC-86C7952FB1B7}"/>
              </a:ext>
            </a:extLst>
          </p:cNvPr>
          <p:cNvSpPr txBox="1"/>
          <p:nvPr/>
        </p:nvSpPr>
        <p:spPr>
          <a:xfrm>
            <a:off x="1677971" y="3262802"/>
            <a:ext cx="5693790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MX" sz="2700" b="1" dirty="0">
                <a:latin typeface="Arial" panose="020B0604020202020204" pitchFamily="34" charset="0"/>
                <a:ea typeface="Titillium" charset="0"/>
                <a:cs typeface="Arial" panose="020B0604020202020204" pitchFamily="34" charset="0"/>
              </a:rPr>
              <a:t>Situación Actual</a:t>
            </a:r>
            <a:endParaRPr lang="en-US" sz="2700" b="1" dirty="0">
              <a:latin typeface="Arial" panose="020B0604020202020204" pitchFamily="34" charset="0"/>
              <a:ea typeface="Titillium" charset="0"/>
              <a:cs typeface="Arial" panose="020B060402020202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FDB5F18-CA66-9443-AF45-FB6590607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55" y="1654658"/>
            <a:ext cx="2105025" cy="75247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D1327F-C3D0-9746-BC7D-CFA9BCEB3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872879"/>
            <a:ext cx="6858000" cy="770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0264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MX" dirty="0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Vehículos</a:t>
            </a:r>
            <a:r>
              <a:rPr lang="en-US" sz="2800" dirty="0"/>
              <a:t> </a:t>
            </a:r>
            <a:r>
              <a:rPr lang="en-US" sz="2800" dirty="0" err="1"/>
              <a:t>eléctricos</a:t>
            </a:r>
            <a:r>
              <a:rPr lang="en-US" sz="2800" dirty="0"/>
              <a:t> </a:t>
            </a:r>
            <a:r>
              <a:rPr lang="en-US" sz="2800" dirty="0" err="1"/>
              <a:t>en</a:t>
            </a:r>
            <a:r>
              <a:rPr lang="en-US" sz="2800" dirty="0"/>
              <a:t> Chile -  Abril 2020</a:t>
            </a:r>
          </a:p>
        </p:txBody>
      </p:sp>
      <p:pic>
        <p:nvPicPr>
          <p:cNvPr id="4" name="Imagen 1">
            <a:extLst>
              <a:ext uri="{FF2B5EF4-FFF2-40B4-BE49-F238E27FC236}">
                <a16:creationId xmlns:a16="http://schemas.microsoft.com/office/drawing/2014/main" id="{810D6067-A6BB-4C41-9BAC-3EF3CAD0B00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35" y="1363010"/>
            <a:ext cx="7633273" cy="4131979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F86491-D48D-46A2-B030-87FAABB142C7}"/>
              </a:ext>
            </a:extLst>
          </p:cNvPr>
          <p:cNvSpPr txBox="1"/>
          <p:nvPr/>
        </p:nvSpPr>
        <p:spPr>
          <a:xfrm rot="16200000">
            <a:off x="6722892" y="3290500"/>
            <a:ext cx="4131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ANAC - 2020</a:t>
            </a:r>
          </a:p>
        </p:txBody>
      </p:sp>
    </p:spTree>
    <p:extLst>
      <p:ext uri="{BB962C8B-B14F-4D97-AF65-F5344CB8AC3E}">
        <p14:creationId xmlns:p14="http://schemas.microsoft.com/office/powerpoint/2010/main" val="3406900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s-MX" dirty="0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/>
              <a:t>Cargadores </a:t>
            </a:r>
            <a:r>
              <a:rPr lang="en-US" sz="2800" dirty="0" err="1"/>
              <a:t>Públicos</a:t>
            </a:r>
            <a:r>
              <a:rPr lang="en-US" sz="2800" dirty="0"/>
              <a:t> -  Abril 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F86491-D48D-46A2-B030-87FAABB142C7}"/>
              </a:ext>
            </a:extLst>
          </p:cNvPr>
          <p:cNvSpPr txBox="1"/>
          <p:nvPr/>
        </p:nvSpPr>
        <p:spPr>
          <a:xfrm rot="16200000">
            <a:off x="6722892" y="3290500"/>
            <a:ext cx="4131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SEC - 2020</a:t>
            </a:r>
          </a:p>
        </p:txBody>
      </p:sp>
      <p:pic>
        <p:nvPicPr>
          <p:cNvPr id="7" name="Imagen 3">
            <a:extLst>
              <a:ext uri="{FF2B5EF4-FFF2-40B4-BE49-F238E27FC236}">
                <a16:creationId xmlns:a16="http://schemas.microsoft.com/office/drawing/2014/main" id="{C6A0D92D-3307-4DDE-BD8A-A4D57056230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64" y="1036489"/>
            <a:ext cx="7801498" cy="4946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5745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A238BE6-6F52-4FB5-8014-FF8B8BEBC688}"/>
              </a:ext>
            </a:extLst>
          </p:cNvPr>
          <p:cNvSpPr txBox="1">
            <a:spLocks/>
          </p:cNvSpPr>
          <p:nvPr/>
        </p:nvSpPr>
        <p:spPr>
          <a:xfrm>
            <a:off x="757238" y="1728990"/>
            <a:ext cx="7836345" cy="44897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000" dirty="0"/>
              <a:t>Proyecto de Ley de Eficiencia Energética.</a:t>
            </a:r>
          </a:p>
          <a:p>
            <a:pPr algn="just"/>
            <a:endParaRPr lang="es-MX" sz="2000" dirty="0"/>
          </a:p>
          <a:p>
            <a:pPr algn="just"/>
            <a:r>
              <a:rPr lang="es-CL" sz="2000" dirty="0"/>
              <a:t>Pliego 15 (en proceso): Norma la </a:t>
            </a:r>
            <a:r>
              <a:rPr lang="es-MX" sz="2000" dirty="0"/>
              <a:t>infraestructura de carga para vehículos eléctricos.</a:t>
            </a:r>
          </a:p>
          <a:p>
            <a:pPr marL="685800" lvl="2" algn="just">
              <a:spcBef>
                <a:spcPts val="1000"/>
              </a:spcBef>
            </a:pPr>
            <a:endParaRPr lang="es-MX" dirty="0"/>
          </a:p>
          <a:p>
            <a:r>
              <a:rPr lang="es-CL" sz="2000" dirty="0"/>
              <a:t>Normativa TE-6: Declaración de </a:t>
            </a:r>
            <a:r>
              <a:rPr lang="es-MX" sz="2000" dirty="0"/>
              <a:t>instalación de cargadores de vehículos eléctricos.</a:t>
            </a:r>
          </a:p>
          <a:p>
            <a:endParaRPr lang="es-CL" sz="2000" dirty="0"/>
          </a:p>
          <a:p>
            <a:r>
              <a:rPr lang="es-CL" sz="2000" dirty="0"/>
              <a:t>Incentivo en el transporte público.</a:t>
            </a:r>
            <a:endParaRPr lang="es-MX" sz="2000" dirty="0"/>
          </a:p>
        </p:txBody>
      </p:sp>
      <p:sp>
        <p:nvSpPr>
          <p:cNvPr id="8" name="Title 26">
            <a:extLst>
              <a:ext uri="{FF2B5EF4-FFF2-40B4-BE49-F238E27FC236}">
                <a16:creationId xmlns:a16="http://schemas.microsoft.com/office/drawing/2014/main" id="{214AF06C-3A28-4E9A-A577-4E1110D8B3C1}"/>
              </a:ext>
            </a:extLst>
          </p:cNvPr>
          <p:cNvSpPr txBox="1">
            <a:spLocks/>
          </p:cNvSpPr>
          <p:nvPr/>
        </p:nvSpPr>
        <p:spPr>
          <a:xfrm>
            <a:off x="401992" y="541003"/>
            <a:ext cx="6889762" cy="4954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 err="1"/>
              <a:t>Regulaciones</a:t>
            </a:r>
            <a:r>
              <a:rPr lang="en-US" sz="2800" dirty="0"/>
              <a:t>, </a:t>
            </a:r>
            <a:r>
              <a:rPr lang="en-US" sz="2800" dirty="0" err="1"/>
              <a:t>normativas</a:t>
            </a:r>
            <a:r>
              <a:rPr lang="en-US" sz="2800" dirty="0"/>
              <a:t> y </a:t>
            </a:r>
            <a:r>
              <a:rPr lang="en-US" sz="2800" dirty="0" err="1"/>
              <a:t>políticas</a:t>
            </a:r>
            <a:r>
              <a:rPr lang="en-US" sz="2800" dirty="0"/>
              <a:t> </a:t>
            </a:r>
            <a:r>
              <a:rPr lang="en-US" sz="2800" dirty="0" err="1"/>
              <a:t>públicas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351479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Agencia " id="{4C5DE086-912B-C940-B9A0-A968CAD8EABC}" vid="{17E2DA2A-4330-BD49-94F6-EE376386FDF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3008</TotalTime>
  <Words>2084</Words>
  <Application>Microsoft Office PowerPoint</Application>
  <PresentationFormat>On-screen Show (4:3)</PresentationFormat>
  <Paragraphs>328</Paragraphs>
  <Slides>44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Calibri Light</vt:lpstr>
      <vt:lpstr>Times New Roman</vt:lpstr>
      <vt:lpstr>Titillium</vt:lpstr>
      <vt:lpstr>Wingdings 2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¿Dónde se produce la carga? (usuarios particulares)</vt:lpstr>
      <vt:lpstr>Requerimientos de acuerdo a lugares/usuarios</vt:lpstr>
      <vt:lpstr>Lugares/usuarios de carga</vt:lpstr>
      <vt:lpstr>PowerPoint Presentation</vt:lpstr>
      <vt:lpstr>PowerPoint Presentation</vt:lpstr>
      <vt:lpstr>PowerPoint Presentation</vt:lpstr>
      <vt:lpstr>No existe una manera única de diseñar ICP</vt:lpstr>
      <vt:lpstr>PowerPoint Presentation</vt:lpstr>
      <vt:lpstr>PowerPoint Presentation</vt:lpstr>
      <vt:lpstr>Buenas prácticas para diseñar ICP</vt:lpstr>
      <vt:lpstr>PowerPoint Presentation</vt:lpstr>
      <vt:lpstr>Actores relevantes con distintas necesidades/incentivos</vt:lpstr>
      <vt:lpstr>Literatura para optimizar la ubicación de infraestructura de carga pública</vt:lpstr>
      <vt:lpstr>Enfoques para abordar el problema</vt:lpstr>
      <vt:lpstr>La infraestructura de carga es parte del ecosistema de la ciudad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 comenzar a utilizar la presentación se deberá realizar los siguiente pasos:</dc:title>
  <dc:creator>Victor Vinagre</dc:creator>
  <cp:lastModifiedBy>Rivas Zeballos, Ignacio</cp:lastModifiedBy>
  <cp:revision>183</cp:revision>
  <cp:lastPrinted>2018-11-13T18:57:49Z</cp:lastPrinted>
  <dcterms:created xsi:type="dcterms:W3CDTF">2018-11-26T16:54:27Z</dcterms:created>
  <dcterms:modified xsi:type="dcterms:W3CDTF">2020-07-01T22:29:52Z</dcterms:modified>
</cp:coreProperties>
</file>